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258" r:id="rId4"/>
    <p:sldId id="266" r:id="rId5"/>
    <p:sldId id="309" r:id="rId6"/>
    <p:sldId id="336" r:id="rId7"/>
    <p:sldId id="337" r:id="rId8"/>
    <p:sldId id="338" r:id="rId9"/>
    <p:sldId id="260" r:id="rId10"/>
    <p:sldId id="277" r:id="rId11"/>
    <p:sldId id="320" r:id="rId12"/>
    <p:sldId id="322" r:id="rId13"/>
    <p:sldId id="321" r:id="rId14"/>
    <p:sldId id="324" r:id="rId15"/>
    <p:sldId id="290" r:id="rId16"/>
    <p:sldId id="278" r:id="rId17"/>
    <p:sldId id="306" r:id="rId18"/>
    <p:sldId id="330" r:id="rId19"/>
    <p:sldId id="327" r:id="rId20"/>
    <p:sldId id="329" r:id="rId21"/>
    <p:sldId id="351" r:id="rId22"/>
    <p:sldId id="352" r:id="rId23"/>
    <p:sldId id="286" r:id="rId24"/>
    <p:sldId id="353" r:id="rId25"/>
    <p:sldId id="332" r:id="rId26"/>
    <p:sldId id="331" r:id="rId27"/>
    <p:sldId id="333" r:id="rId28"/>
    <p:sldId id="334" r:id="rId29"/>
    <p:sldId id="354" r:id="rId30"/>
    <p:sldId id="276" r:id="rId31"/>
    <p:sldId id="335" r:id="rId32"/>
    <p:sldId id="325" r:id="rId33"/>
    <p:sldId id="270" r:id="rId34"/>
    <p:sldId id="358" r:id="rId35"/>
    <p:sldId id="315" r:id="rId36"/>
    <p:sldId id="343" r:id="rId37"/>
    <p:sldId id="317" r:id="rId38"/>
    <p:sldId id="355" r:id="rId39"/>
    <p:sldId id="271" r:id="rId40"/>
    <p:sldId id="345" r:id="rId41"/>
    <p:sldId id="346" r:id="rId42"/>
    <p:sldId id="359" r:id="rId43"/>
    <p:sldId id="356" r:id="rId44"/>
    <p:sldId id="273" r:id="rId45"/>
    <p:sldId id="344" r:id="rId46"/>
    <p:sldId id="348" r:id="rId47"/>
    <p:sldId id="269" r:id="rId48"/>
    <p:sldId id="318" r:id="rId49"/>
    <p:sldId id="340" r:id="rId50"/>
    <p:sldId id="341" r:id="rId51"/>
    <p:sldId id="305" r:id="rId52"/>
    <p:sldId id="264" r:id="rId53"/>
    <p:sldId id="303" r:id="rId54"/>
    <p:sldId id="285" r:id="rId55"/>
    <p:sldId id="308" r:id="rId56"/>
    <p:sldId id="294" r:id="rId57"/>
    <p:sldId id="274" r:id="rId58"/>
    <p:sldId id="280" r:id="rId59"/>
    <p:sldId id="265" r:id="rId60"/>
    <p:sldId id="347" r:id="rId61"/>
    <p:sldId id="287" r:id="rId62"/>
    <p:sldId id="25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6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77"/>
            <p14:sldId id="320"/>
            <p14:sldId id="322"/>
            <p14:sldId id="321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51"/>
            <p14:sldId id="352"/>
            <p14:sldId id="286"/>
            <p14:sldId id="353"/>
            <p14:sldId id="332"/>
            <p14:sldId id="331"/>
            <p14:sldId id="333"/>
            <p14:sldId id="334"/>
            <p14:sldId id="354"/>
            <p14:sldId id="276"/>
            <p14:sldId id="335"/>
            <p14:sldId id="325"/>
            <p14:sldId id="270"/>
            <p14:sldId id="358"/>
            <p14:sldId id="315"/>
            <p14:sldId id="343"/>
            <p14:sldId id="317"/>
            <p14:sldId id="355"/>
            <p14:sldId id="271"/>
            <p14:sldId id="345"/>
            <p14:sldId id="346"/>
            <p14:sldId id="359"/>
            <p14:sldId id="356"/>
            <p14:sldId id="273"/>
            <p14:sldId id="344"/>
            <p14:sldId id="348"/>
            <p14:sldId id="269"/>
            <p14:sldId id="318"/>
            <p14:sldId id="340"/>
            <p14:sldId id="341"/>
            <p14:sldId id="305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5.jpg"/><Relationship Id="rId6" Type="http://schemas.openxmlformats.org/officeDocument/2006/relationships/image" Target="../media/image68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67.jp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5.jpg"/><Relationship Id="rId6" Type="http://schemas.openxmlformats.org/officeDocument/2006/relationships/image" Target="../media/image68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67.jp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7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6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59.svg"/><Relationship Id="rId4" Type="http://schemas.openxmlformats.org/officeDocument/2006/relationships/image" Target="../media/image55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4DED1567-7B03-420A-AAB1-3CC489A6DBA6}">
      <dgm:prSet phldrT="[Text]"/>
      <dgm:spPr/>
      <dgm:t>
        <a:bodyPr/>
        <a:lstStyle/>
        <a:p>
          <a:r>
            <a:rPr lang="en-US" dirty="0"/>
            <a:t>Coded UI</a:t>
          </a:r>
        </a:p>
      </dgm:t>
    </dgm:pt>
    <dgm:pt modelId="{5F1C7CB0-A7E7-43F6-B842-2D097F9C148D}" type="parTrans" cxnId="{FD93DD6E-278C-4FB3-83C7-8BF62B8C956B}">
      <dgm:prSet/>
      <dgm:spPr/>
      <dgm:t>
        <a:bodyPr/>
        <a:lstStyle/>
        <a:p>
          <a:endParaRPr lang="en-US"/>
        </a:p>
      </dgm:t>
    </dgm:pt>
    <dgm:pt modelId="{FA23B809-B16E-43E5-9F6B-01B5EAEE88EA}" type="sibTrans" cxnId="{FD93DD6E-278C-4FB3-83C7-8BF62B8C956B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F82ED38E-6594-4EB3-B8B3-1685CA5C5791}">
      <dgm:prSet phldrT="[Text]"/>
      <dgm:spPr/>
      <dgm:t>
        <a:bodyPr/>
        <a:lstStyle/>
        <a:p>
          <a:r>
            <a:rPr lang="en-US" dirty="0"/>
            <a:t>Refactor Tests</a:t>
          </a:r>
        </a:p>
      </dgm:t>
    </dgm:pt>
    <dgm:pt modelId="{F4E4AFD8-FA67-4777-B8F1-3BC338679298}" type="parTrans" cxnId="{3A2F481D-F34D-440B-80EF-37D23E482DFA}">
      <dgm:prSet/>
      <dgm:spPr/>
      <dgm:t>
        <a:bodyPr/>
        <a:lstStyle/>
        <a:p>
          <a:endParaRPr lang="en-US"/>
        </a:p>
      </dgm:t>
    </dgm:pt>
    <dgm:pt modelId="{0CF5618F-1D73-4EE8-8EB4-27C12ECBC2DC}" type="sibTrans" cxnId="{3A2F481D-F34D-440B-80EF-37D23E482DFA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3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3A2F481D-F34D-440B-80EF-37D23E482DFA}" srcId="{A4C91E0B-CCA0-4C04-806A-2A7222B3C004}" destId="{F82ED38E-6594-4EB3-B8B3-1685CA5C5791}" srcOrd="3" destOrd="0" parTransId="{F4E4AFD8-FA67-4777-B8F1-3BC338679298}" sibTransId="{0CF5618F-1D73-4EE8-8EB4-27C12ECBC2DC}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3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E3C4147-2EA5-4D3A-A6F1-2E4813E70369}" type="presOf" srcId="{4DED1567-7B03-420A-AAB1-3CC489A6DBA6}" destId="{4F54DC81-E16C-44E5-9A7E-BC13FDCF2817}" srcOrd="1" destOrd="2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FD93DD6E-278C-4FB3-83C7-8BF62B8C956B}" srcId="{FCCD6E6B-D040-4324-8532-73DC2FD6AC7E}" destId="{4DED1567-7B03-420A-AAB1-3CC489A6DBA6}" srcOrd="2" destOrd="0" parTransId="{5F1C7CB0-A7E7-43F6-B842-2D097F9C148D}" sibTransId="{FA23B809-B16E-43E5-9F6B-01B5EAEE88E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AE68F2AC-18C9-4A96-83B8-F0C95D94FA82}" type="presOf" srcId="{4DED1567-7B03-420A-AAB1-3CC489A6DBA6}" destId="{B48D1B6D-ECEB-4E4F-86A4-E6CEC763E07E}" srcOrd="0" destOrd="2" presId="urn:microsoft.com/office/officeart/2005/8/layout/hProcess4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3" presId="urn:microsoft.com/office/officeart/2005/8/layout/hProcess4"/>
    <dgm:cxn modelId="{B2772FC3-AE78-4F55-B81C-D35BBB4E283C}" type="presOf" srcId="{F82ED38E-6594-4EB3-B8B3-1685CA5C5791}" destId="{B40DF863-7BC5-4D3B-B369-582FAC7FBC68}" srcOrd="1" destOrd="3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BB6774CA-3F7B-49BD-8435-CC714803480F}" type="presOf" srcId="{F82ED38E-6594-4EB3-B8B3-1685CA5C5791}" destId="{BC50A76D-1802-45E2-8E87-F33A3F5CBEBD}" srcOrd="0" destOrd="3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Taming a Big Ball of Mud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C2862A9E-C529-4DAE-AC0B-D9656926ADC3}">
      <dgm:prSet/>
      <dgm:spPr/>
      <dgm:t>
        <a:bodyPr/>
        <a:lstStyle/>
        <a:p>
          <a:r>
            <a:rPr lang="en-US" dirty="0"/>
            <a:t>Specialized Libraries</a:t>
          </a:r>
        </a:p>
      </dgm:t>
    </dgm:pt>
    <dgm:pt modelId="{CC795264-D689-4D2E-9537-B14398F6BA6C}" type="parTrans" cxnId="{C96C9D70-40DC-4325-A8BF-9179E0CDC179}">
      <dgm:prSet/>
      <dgm:spPr/>
      <dgm:t>
        <a:bodyPr/>
        <a:lstStyle/>
        <a:p>
          <a:endParaRPr lang="en-US"/>
        </a:p>
      </dgm:t>
    </dgm:pt>
    <dgm:pt modelId="{8A147F42-C36E-4E95-A23F-E7FB1EA72BCE}" type="sibTrans" cxnId="{C96C9D70-40DC-4325-A8BF-9179E0CDC179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 dirty="0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5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5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5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5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ABB95881-7F59-48DA-ACB3-E5C1D8AD21B1}" type="pres">
      <dgm:prSet presAssocID="{C2862A9E-C529-4DAE-AC0B-D9656926ADC3}" presName="compositeA" presStyleCnt="0"/>
      <dgm:spPr/>
    </dgm:pt>
    <dgm:pt modelId="{04650DD7-74A5-4915-AE71-81CD2380FAE1}" type="pres">
      <dgm:prSet presAssocID="{C2862A9E-C529-4DAE-AC0B-D9656926ADC3}" presName="textA" presStyleLbl="revTx" presStyleIdx="2" presStyleCnt="5">
        <dgm:presLayoutVars>
          <dgm:bulletEnabled val="1"/>
        </dgm:presLayoutVars>
      </dgm:prSet>
      <dgm:spPr/>
    </dgm:pt>
    <dgm:pt modelId="{22D64C23-2383-4393-8832-DCB274E40B2F}" type="pres">
      <dgm:prSet presAssocID="{C2862A9E-C529-4DAE-AC0B-D9656926ADC3}" presName="circleA" presStyleLbl="node1" presStyleIdx="2" presStyleCnt="5"/>
      <dgm:spPr/>
    </dgm:pt>
    <dgm:pt modelId="{C8F9F42B-BD97-408F-A04C-C30E5B65D8C1}" type="pres">
      <dgm:prSet presAssocID="{C2862A9E-C529-4DAE-AC0B-D9656926ADC3}" presName="spaceA" presStyleCnt="0"/>
      <dgm:spPr/>
    </dgm:pt>
    <dgm:pt modelId="{D14E1820-5F49-4414-999D-151D7833544D}" type="pres">
      <dgm:prSet presAssocID="{8A147F42-C36E-4E95-A23F-E7FB1EA72BCE}" presName="space" presStyleCnt="0"/>
      <dgm:spPr/>
    </dgm:pt>
    <dgm:pt modelId="{E68DE221-F0C3-4A30-9932-65A1632067EE}" type="pres">
      <dgm:prSet presAssocID="{52F31FEF-6935-41C4-BDB8-BBCCF11150AC}" presName="compositeB" presStyleCnt="0"/>
      <dgm:spPr/>
    </dgm:pt>
    <dgm:pt modelId="{6010AF60-492A-494C-81B9-538F1F12056A}" type="pres">
      <dgm:prSet presAssocID="{52F31FEF-6935-41C4-BDB8-BBCCF11150AC}" presName="textB" presStyleLbl="revTx" presStyleIdx="3" presStyleCnt="5">
        <dgm:presLayoutVars>
          <dgm:bulletEnabled val="1"/>
        </dgm:presLayoutVars>
      </dgm:prSet>
      <dgm:spPr/>
    </dgm:pt>
    <dgm:pt modelId="{5C83A8F0-31B1-40D7-9EEF-1FD6C8A8D9B2}" type="pres">
      <dgm:prSet presAssocID="{52F31FEF-6935-41C4-BDB8-BBCCF11150AC}" presName="circleB" presStyleLbl="node1" presStyleIdx="3" presStyleCnt="5"/>
      <dgm:spPr/>
    </dgm:pt>
    <dgm:pt modelId="{4D581372-683E-4E64-ABDA-4EF4431576D8}" type="pres">
      <dgm:prSet presAssocID="{52F31FEF-6935-41C4-BDB8-BBCCF11150AC}" presName="spaceB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1B1C7081-DFE1-410B-A157-868CC0486D9B}" type="pres">
      <dgm:prSet presAssocID="{9E625BC6-FBF6-4AC8-AF3E-D755F529BA5A}" presName="compositeA" presStyleCnt="0"/>
      <dgm:spPr/>
    </dgm:pt>
    <dgm:pt modelId="{8A6CDD9D-C895-445B-B24C-3D6B6A8BB6A1}" type="pres">
      <dgm:prSet presAssocID="{9E625BC6-FBF6-4AC8-AF3E-D755F529BA5A}" presName="textA" presStyleLbl="revTx" presStyleIdx="4" presStyleCnt="5">
        <dgm:presLayoutVars>
          <dgm:bulletEnabled val="1"/>
        </dgm:presLayoutVars>
      </dgm:prSet>
      <dgm:spPr/>
    </dgm:pt>
    <dgm:pt modelId="{5A99E385-1DCB-459C-83D6-7EED0D744E3C}" type="pres">
      <dgm:prSet presAssocID="{9E625BC6-FBF6-4AC8-AF3E-D755F529BA5A}" presName="circleA" presStyleLbl="node1" presStyleIdx="4" presStyleCnt="5"/>
      <dgm:spPr/>
    </dgm:pt>
    <dgm:pt modelId="{12795264-310A-4081-92E4-A8BA3143658A}" type="pres">
      <dgm:prSet presAssocID="{9E625BC6-FBF6-4AC8-AF3E-D755F529BA5A}" presName="spaceA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B4241B20-3DF6-424A-A24E-6924EB527788}" type="presOf" srcId="{EB38D941-6CD6-4B52-B7F8-BBC94997BF63}" destId="{8A6CDD9D-C895-445B-B24C-3D6B6A8BB6A1}" srcOrd="0" destOrd="1" presId="urn:microsoft.com/office/officeart/2005/8/layout/hProcess11"/>
    <dgm:cxn modelId="{79BB9A42-2174-4B1E-894D-7A4B571FA230}" srcId="{472A7C2B-11D2-4463-BBEA-277B420C6AAA}" destId="{9E625BC6-FBF6-4AC8-AF3E-D755F529BA5A}" srcOrd="4" destOrd="0" parTransId="{9B8A9AC9-AD82-4DD7-8A08-D2AF34C700C9}" sibTransId="{918687BB-7CE8-492E-8EF9-38B3FBE44D57}"/>
    <dgm:cxn modelId="{A3255443-4E76-4BF4-90C0-FF6C6AF7F63D}" type="presOf" srcId="{9E625BC6-FBF6-4AC8-AF3E-D755F529BA5A}" destId="{8A6CDD9D-C895-445B-B24C-3D6B6A8BB6A1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4362546B-88D4-49CE-B842-4169DE748055}" type="presOf" srcId="{C2862A9E-C529-4DAE-AC0B-D9656926ADC3}" destId="{04650DD7-74A5-4915-AE71-81CD2380FAE1}" srcOrd="0" destOrd="0" presId="urn:microsoft.com/office/officeart/2005/8/layout/hProcess11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C96C9D70-40DC-4325-A8BF-9179E0CDC179}" srcId="{472A7C2B-11D2-4463-BBEA-277B420C6AAA}" destId="{C2862A9E-C529-4DAE-AC0B-D9656926ADC3}" srcOrd="2" destOrd="0" parTransId="{CC795264-D689-4D2E-9537-B14398F6BA6C}" sibTransId="{8A147F42-C36E-4E95-A23F-E7FB1EA72BCE}"/>
    <dgm:cxn modelId="{7B0FEE79-E591-4290-BE98-F35979E02ECD}" srcId="{472A7C2B-11D2-4463-BBEA-277B420C6AAA}" destId="{52F31FEF-6935-41C4-BDB8-BBCCF11150AC}" srcOrd="3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81B0D0B7-9DF4-4449-8C5C-6C279F1268A7}" type="presOf" srcId="{5E460DDC-744D-45A2-92F0-FDF7572B6382}" destId="{8A6CDD9D-C895-445B-B24C-3D6B6A8BB6A1}" srcOrd="0" destOrd="2" presId="urn:microsoft.com/office/officeart/2005/8/layout/hProcess11"/>
    <dgm:cxn modelId="{F58F78C2-8EBF-4E13-A09C-77C75DC5820B}" type="presOf" srcId="{52F31FEF-6935-41C4-BDB8-BBCCF11150AC}" destId="{6010AF60-492A-494C-81B9-538F1F12056A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337A5FB9-8D8E-454B-8490-3CFFC15C94DF}" type="presParOf" srcId="{025960E8-2F87-4939-B1E2-FE762426278E}" destId="{ABB95881-7F59-48DA-ACB3-E5C1D8AD21B1}" srcOrd="4" destOrd="0" presId="urn:microsoft.com/office/officeart/2005/8/layout/hProcess11"/>
    <dgm:cxn modelId="{325049C3-A5D6-41B8-861D-24E691E3982E}" type="presParOf" srcId="{ABB95881-7F59-48DA-ACB3-E5C1D8AD21B1}" destId="{04650DD7-74A5-4915-AE71-81CD2380FAE1}" srcOrd="0" destOrd="0" presId="urn:microsoft.com/office/officeart/2005/8/layout/hProcess11"/>
    <dgm:cxn modelId="{7C674243-6EB5-4B86-B22F-0A232609AFFF}" type="presParOf" srcId="{ABB95881-7F59-48DA-ACB3-E5C1D8AD21B1}" destId="{22D64C23-2383-4393-8832-DCB274E40B2F}" srcOrd="1" destOrd="0" presId="urn:microsoft.com/office/officeart/2005/8/layout/hProcess11"/>
    <dgm:cxn modelId="{EFC19598-A3F7-4A98-8227-E61B927CD3A6}" type="presParOf" srcId="{ABB95881-7F59-48DA-ACB3-E5C1D8AD21B1}" destId="{C8F9F42B-BD97-408F-A04C-C30E5B65D8C1}" srcOrd="2" destOrd="0" presId="urn:microsoft.com/office/officeart/2005/8/layout/hProcess11"/>
    <dgm:cxn modelId="{249A9AD2-45ED-4640-A9DD-D14A0D8B380B}" type="presParOf" srcId="{025960E8-2F87-4939-B1E2-FE762426278E}" destId="{D14E1820-5F49-4414-999D-151D7833544D}" srcOrd="5" destOrd="0" presId="urn:microsoft.com/office/officeart/2005/8/layout/hProcess11"/>
    <dgm:cxn modelId="{9BF25ADF-F323-4BA0-9D6B-F9B06ACA6510}" type="presParOf" srcId="{025960E8-2F87-4939-B1E2-FE762426278E}" destId="{E68DE221-F0C3-4A30-9932-65A1632067EE}" srcOrd="6" destOrd="0" presId="urn:microsoft.com/office/officeart/2005/8/layout/hProcess11"/>
    <dgm:cxn modelId="{3F5B3CE2-6C1D-4537-B757-B640744F73E8}" type="presParOf" srcId="{E68DE221-F0C3-4A30-9932-65A1632067EE}" destId="{6010AF60-492A-494C-81B9-538F1F12056A}" srcOrd="0" destOrd="0" presId="urn:microsoft.com/office/officeart/2005/8/layout/hProcess11"/>
    <dgm:cxn modelId="{9FCC6172-D3D2-418D-8442-25825F773D8F}" type="presParOf" srcId="{E68DE221-F0C3-4A30-9932-65A1632067EE}" destId="{5C83A8F0-31B1-40D7-9EEF-1FD6C8A8D9B2}" srcOrd="1" destOrd="0" presId="urn:microsoft.com/office/officeart/2005/8/layout/hProcess11"/>
    <dgm:cxn modelId="{ED81380B-FA01-47E6-80B9-EB3AE10D2E13}" type="presParOf" srcId="{E68DE221-F0C3-4A30-9932-65A1632067EE}" destId="{4D581372-683E-4E64-ABDA-4EF4431576D8}" srcOrd="2" destOrd="0" presId="urn:microsoft.com/office/officeart/2005/8/layout/hProcess11"/>
    <dgm:cxn modelId="{1F343534-1C0F-485A-964E-10E52AB03D6B}" type="presParOf" srcId="{025960E8-2F87-4939-B1E2-FE762426278E}" destId="{438848BD-80B4-43C7-905A-9F73F48835DD}" srcOrd="7" destOrd="0" presId="urn:microsoft.com/office/officeart/2005/8/layout/hProcess11"/>
    <dgm:cxn modelId="{B8BA2055-22A1-42A9-8872-AEE0D358481D}" type="presParOf" srcId="{025960E8-2F87-4939-B1E2-FE762426278E}" destId="{1B1C7081-DFE1-410B-A157-868CC0486D9B}" srcOrd="8" destOrd="0" presId="urn:microsoft.com/office/officeart/2005/8/layout/hProcess11"/>
    <dgm:cxn modelId="{2FFCF096-D474-4461-BE0D-DE60B83AE569}" type="presParOf" srcId="{1B1C7081-DFE1-410B-A157-868CC0486D9B}" destId="{8A6CDD9D-C895-445B-B24C-3D6B6A8BB6A1}" srcOrd="0" destOrd="0" presId="urn:microsoft.com/office/officeart/2005/8/layout/hProcess11"/>
    <dgm:cxn modelId="{02F1A1B1-7F7F-4036-B698-197796809A77}" type="presParOf" srcId="{1B1C7081-DFE1-410B-A157-868CC0486D9B}" destId="{5A99E385-1DCB-459C-83D6-7EED0D744E3C}" srcOrd="1" destOrd="0" presId="urn:microsoft.com/office/officeart/2005/8/layout/hProcess11"/>
    <dgm:cxn modelId="{E3ED566A-1463-4762-90BE-225620BB35CA}" type="presParOf" srcId="{1B1C7081-DFE1-410B-A157-868CC0486D9B}" destId="{12795264-310A-4081-92E4-A8BA314365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E9CC8E0-6F3C-4202-A2F4-EC1D13B89790}" type="pres">
      <dgm:prSet presAssocID="{F703BF57-66DE-48D9-8E89-994D3FB18B63}" presName="Name0" presStyleCnt="0">
        <dgm:presLayoutVars>
          <dgm:dir/>
          <dgm:resizeHandles val="exact"/>
        </dgm:presLayoutVars>
      </dgm:prSet>
      <dgm:spPr/>
    </dgm:pt>
    <dgm:pt modelId="{B7739FFF-31D2-4591-8A3E-3727926BC572}" type="pres">
      <dgm:prSet presAssocID="{FCCD6E6B-D040-4324-8532-73DC2FD6AC7E}" presName="node" presStyleLbl="node1" presStyleIdx="0" presStyleCnt="5">
        <dgm:presLayoutVars>
          <dgm:bulletEnabled val="1"/>
        </dgm:presLayoutVars>
      </dgm:prSet>
      <dgm:spPr/>
    </dgm:pt>
    <dgm:pt modelId="{134C61B9-5FC9-41BB-B977-45A63C8D2DCC}" type="pres">
      <dgm:prSet presAssocID="{995B4BE1-E2E6-4E87-9B22-85C4FC6E810A}" presName="sibTrans" presStyleLbl="sibTrans2D1" presStyleIdx="0" presStyleCnt="4"/>
      <dgm:spPr/>
    </dgm:pt>
    <dgm:pt modelId="{594EFB29-8111-417D-AE8E-6E3A85FC35C6}" type="pres">
      <dgm:prSet presAssocID="{995B4BE1-E2E6-4E87-9B22-85C4FC6E810A}" presName="connectorText" presStyleLbl="sibTrans2D1" presStyleIdx="0" presStyleCnt="4"/>
      <dgm:spPr/>
    </dgm:pt>
    <dgm:pt modelId="{521AE67B-801E-4DD8-A068-2A05FA781CE6}" type="pres">
      <dgm:prSet presAssocID="{9CAFDAD1-63BD-4CB9-A253-DB4295DFB910}" presName="node" presStyleLbl="node1" presStyleIdx="1" presStyleCnt="5">
        <dgm:presLayoutVars>
          <dgm:bulletEnabled val="1"/>
        </dgm:presLayoutVars>
      </dgm:prSet>
      <dgm:spPr/>
    </dgm:pt>
    <dgm:pt modelId="{CD80D8FD-20E8-4D3E-9C9C-F6CCACEBCE06}" type="pres">
      <dgm:prSet presAssocID="{9E2BB3DA-D851-47AA-9952-CE55E9F4B17A}" presName="sibTrans" presStyleLbl="sibTrans2D1" presStyleIdx="1" presStyleCnt="4"/>
      <dgm:spPr/>
    </dgm:pt>
    <dgm:pt modelId="{3B955F70-37BE-4725-AA31-7B6B0981F3DB}" type="pres">
      <dgm:prSet presAssocID="{9E2BB3DA-D851-47AA-9952-CE55E9F4B17A}" presName="connectorText" presStyleLbl="sibTrans2D1" presStyleIdx="1" presStyleCnt="4"/>
      <dgm:spPr/>
    </dgm:pt>
    <dgm:pt modelId="{780969F7-A41E-4990-BD3A-7366BD160E45}" type="pres">
      <dgm:prSet presAssocID="{A4C91E0B-CCA0-4C04-806A-2A7222B3C004}" presName="node" presStyleLbl="node1" presStyleIdx="2" presStyleCnt="5">
        <dgm:presLayoutVars>
          <dgm:bulletEnabled val="1"/>
        </dgm:presLayoutVars>
      </dgm:prSet>
      <dgm:spPr/>
    </dgm:pt>
    <dgm:pt modelId="{04C0A455-22A9-48B5-90E6-AEE543ADB2A9}" type="pres">
      <dgm:prSet presAssocID="{DDE321A7-A774-4DFB-BBB9-2667E56ECDFF}" presName="sibTrans" presStyleLbl="sibTrans2D1" presStyleIdx="2" presStyleCnt="4"/>
      <dgm:spPr/>
    </dgm:pt>
    <dgm:pt modelId="{DD2A1B78-BE76-4A22-99A4-2D02DC7A636E}" type="pres">
      <dgm:prSet presAssocID="{DDE321A7-A774-4DFB-BBB9-2667E56ECDFF}" presName="connectorText" presStyleLbl="sibTrans2D1" presStyleIdx="2" presStyleCnt="4"/>
      <dgm:spPr/>
    </dgm:pt>
    <dgm:pt modelId="{2FFA65D5-B54B-4653-B91F-49EE38D785D3}" type="pres">
      <dgm:prSet presAssocID="{35A5B46F-5035-418A-B7FD-72CD2EB9D36D}" presName="node" presStyleLbl="node1" presStyleIdx="3" presStyleCnt="5">
        <dgm:presLayoutVars>
          <dgm:bulletEnabled val="1"/>
        </dgm:presLayoutVars>
      </dgm:prSet>
      <dgm:spPr/>
    </dgm:pt>
    <dgm:pt modelId="{B1862CF1-E376-4A59-8C07-E6C4763D83A1}" type="pres">
      <dgm:prSet presAssocID="{4CF0B7B3-9528-47FB-A2F3-90FB2B547B9A}" presName="sibTrans" presStyleLbl="sibTrans2D1" presStyleIdx="3" presStyleCnt="4"/>
      <dgm:spPr/>
    </dgm:pt>
    <dgm:pt modelId="{4E7AA64E-BE3F-4DD1-8435-8B5A75F07E33}" type="pres">
      <dgm:prSet presAssocID="{4CF0B7B3-9528-47FB-A2F3-90FB2B547B9A}" presName="connectorText" presStyleLbl="sibTrans2D1" presStyleIdx="3" presStyleCnt="4"/>
      <dgm:spPr/>
    </dgm:pt>
    <dgm:pt modelId="{D84B4ACC-88B7-48ED-A69D-A8920419D197}" type="pres">
      <dgm:prSet presAssocID="{6C657D9E-4B86-492C-8BDA-E25623A95F57}" presName="node" presStyleLbl="node1" presStyleIdx="4" presStyleCnt="5">
        <dgm:presLayoutVars>
          <dgm:bulletEnabled val="1"/>
        </dgm:presLayoutVars>
      </dgm:prSet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8D0DFD0A-4F79-490B-BFF6-01C38FF69722}" type="presOf" srcId="{FCCD6E6B-D040-4324-8532-73DC2FD6AC7E}" destId="{B7739FFF-31D2-4591-8A3E-3727926BC572}" srcOrd="0" destOrd="0" presId="urn:microsoft.com/office/officeart/2005/8/layout/process1"/>
    <dgm:cxn modelId="{51BF3519-A640-4729-98F4-B74885D7DB51}" type="presOf" srcId="{35A5B46F-5035-418A-B7FD-72CD2EB9D36D}" destId="{2FFA65D5-B54B-4653-B91F-49EE38D785D3}" srcOrd="0" destOrd="0" presId="urn:microsoft.com/office/officeart/2005/8/layout/process1"/>
    <dgm:cxn modelId="{020FB31A-8B19-4D36-8A16-81071F6C4A55}" type="presOf" srcId="{DDE321A7-A774-4DFB-BBB9-2667E56ECDFF}" destId="{04C0A455-22A9-48B5-90E6-AEE543ADB2A9}" srcOrd="0" destOrd="0" presId="urn:microsoft.com/office/officeart/2005/8/layout/process1"/>
    <dgm:cxn modelId="{42008433-330D-42F0-93EA-A0D0A52EA0EA}" type="presOf" srcId="{995B4BE1-E2E6-4E87-9B22-85C4FC6E810A}" destId="{594EFB29-8111-417D-AE8E-6E3A85FC35C6}" srcOrd="1" destOrd="0" presId="urn:microsoft.com/office/officeart/2005/8/layout/process1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A29673E-0649-469C-A01F-020A89562B95}" type="presOf" srcId="{F703BF57-66DE-48D9-8E89-994D3FB18B63}" destId="{FE9CC8E0-6F3C-4202-A2F4-EC1D13B89790}" srcOrd="0" destOrd="0" presId="urn:microsoft.com/office/officeart/2005/8/layout/process1"/>
    <dgm:cxn modelId="{ADEC473E-4E6D-4FA5-AA99-CDF2C7521784}" type="presOf" srcId="{9CAFDAD1-63BD-4CB9-A253-DB4295DFB910}" destId="{521AE67B-801E-4DD8-A068-2A05FA781CE6}" srcOrd="0" destOrd="0" presId="urn:microsoft.com/office/officeart/2005/8/layout/process1"/>
    <dgm:cxn modelId="{DB72CD65-D8EB-4F5D-AB71-B74AB059F393}" type="presOf" srcId="{4CF0B7B3-9528-47FB-A2F3-90FB2B547B9A}" destId="{B1862CF1-E376-4A59-8C07-E6C4763D83A1}" srcOrd="0" destOrd="0" presId="urn:microsoft.com/office/officeart/2005/8/layout/process1"/>
    <dgm:cxn modelId="{00DD2F67-080C-41AB-96CB-D2A0F7593DED}" type="presOf" srcId="{A4C91E0B-CCA0-4C04-806A-2A7222B3C004}" destId="{780969F7-A41E-4990-BD3A-7366BD160E45}" srcOrd="0" destOrd="0" presId="urn:microsoft.com/office/officeart/2005/8/layout/process1"/>
    <dgm:cxn modelId="{BF74B154-1B87-4495-8559-6AB10783F9D9}" type="presOf" srcId="{6C657D9E-4B86-492C-8BDA-E25623A95F57}" destId="{D84B4ACC-88B7-48ED-A69D-A8920419D197}" srcOrd="0" destOrd="0" presId="urn:microsoft.com/office/officeart/2005/8/layout/process1"/>
    <dgm:cxn modelId="{F6D43F59-F680-44A3-9DA0-327C5DEA4C20}" type="presOf" srcId="{9E2BB3DA-D851-47AA-9952-CE55E9F4B17A}" destId="{CD80D8FD-20E8-4D3E-9C9C-F6CCACEBCE06}" srcOrd="0" destOrd="0" presId="urn:microsoft.com/office/officeart/2005/8/layout/process1"/>
    <dgm:cxn modelId="{373D2E87-588A-4900-90AB-995CE6B1F07F}" type="presOf" srcId="{DDE321A7-A774-4DFB-BBB9-2667E56ECDFF}" destId="{DD2A1B78-BE76-4A22-99A4-2D02DC7A636E}" srcOrd="1" destOrd="0" presId="urn:microsoft.com/office/officeart/2005/8/layout/process1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EF6A40C7-CFDF-4522-97B8-C8D75D043A3A}" type="presOf" srcId="{9E2BB3DA-D851-47AA-9952-CE55E9F4B17A}" destId="{3B955F70-37BE-4725-AA31-7B6B0981F3DB}" srcOrd="1" destOrd="0" presId="urn:microsoft.com/office/officeart/2005/8/layout/process1"/>
    <dgm:cxn modelId="{8F3019D7-6A79-445C-931C-BDF87FA67C13}" type="presOf" srcId="{4CF0B7B3-9528-47FB-A2F3-90FB2B547B9A}" destId="{4E7AA64E-BE3F-4DD1-8435-8B5A75F07E33}" srcOrd="1" destOrd="0" presId="urn:microsoft.com/office/officeart/2005/8/layout/process1"/>
    <dgm:cxn modelId="{2A723DDB-EEF2-4CF0-A6D9-0C217A748292}" type="presOf" srcId="{995B4BE1-E2E6-4E87-9B22-85C4FC6E810A}" destId="{134C61B9-5FC9-41BB-B977-45A63C8D2DCC}" srcOrd="0" destOrd="0" presId="urn:microsoft.com/office/officeart/2005/8/layout/process1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9A43EF52-2A16-4ACD-8908-B741B6F92C7E}" type="presParOf" srcId="{FE9CC8E0-6F3C-4202-A2F4-EC1D13B89790}" destId="{B7739FFF-31D2-4591-8A3E-3727926BC572}" srcOrd="0" destOrd="0" presId="urn:microsoft.com/office/officeart/2005/8/layout/process1"/>
    <dgm:cxn modelId="{B8653D8F-3506-4EAA-918D-DCEC94F14A75}" type="presParOf" srcId="{FE9CC8E0-6F3C-4202-A2F4-EC1D13B89790}" destId="{134C61B9-5FC9-41BB-B977-45A63C8D2DCC}" srcOrd="1" destOrd="0" presId="urn:microsoft.com/office/officeart/2005/8/layout/process1"/>
    <dgm:cxn modelId="{F8B7B334-502F-48F1-BFAA-170972D432BF}" type="presParOf" srcId="{134C61B9-5FC9-41BB-B977-45A63C8D2DCC}" destId="{594EFB29-8111-417D-AE8E-6E3A85FC35C6}" srcOrd="0" destOrd="0" presId="urn:microsoft.com/office/officeart/2005/8/layout/process1"/>
    <dgm:cxn modelId="{DB8B70A7-32B4-4707-8F19-6A98CF4A11C6}" type="presParOf" srcId="{FE9CC8E0-6F3C-4202-A2F4-EC1D13B89790}" destId="{521AE67B-801E-4DD8-A068-2A05FA781CE6}" srcOrd="2" destOrd="0" presId="urn:microsoft.com/office/officeart/2005/8/layout/process1"/>
    <dgm:cxn modelId="{AA1A70BD-0F37-492D-968D-70E69E504A8C}" type="presParOf" srcId="{FE9CC8E0-6F3C-4202-A2F4-EC1D13B89790}" destId="{CD80D8FD-20E8-4D3E-9C9C-F6CCACEBCE06}" srcOrd="3" destOrd="0" presId="urn:microsoft.com/office/officeart/2005/8/layout/process1"/>
    <dgm:cxn modelId="{4DCE6697-C2D8-4D86-A1F5-91BC852269ED}" type="presParOf" srcId="{CD80D8FD-20E8-4D3E-9C9C-F6CCACEBCE06}" destId="{3B955F70-37BE-4725-AA31-7B6B0981F3DB}" srcOrd="0" destOrd="0" presId="urn:microsoft.com/office/officeart/2005/8/layout/process1"/>
    <dgm:cxn modelId="{F4A6A28E-14A2-41D6-BFBF-C20FC335A319}" type="presParOf" srcId="{FE9CC8E0-6F3C-4202-A2F4-EC1D13B89790}" destId="{780969F7-A41E-4990-BD3A-7366BD160E45}" srcOrd="4" destOrd="0" presId="urn:microsoft.com/office/officeart/2005/8/layout/process1"/>
    <dgm:cxn modelId="{906A18DC-CBC6-4811-A6A8-12968CF6B063}" type="presParOf" srcId="{FE9CC8E0-6F3C-4202-A2F4-EC1D13B89790}" destId="{04C0A455-22A9-48B5-90E6-AEE543ADB2A9}" srcOrd="5" destOrd="0" presId="urn:microsoft.com/office/officeart/2005/8/layout/process1"/>
    <dgm:cxn modelId="{6C32AEAC-187C-4A2F-A90D-3CDBA9A49657}" type="presParOf" srcId="{04C0A455-22A9-48B5-90E6-AEE543ADB2A9}" destId="{DD2A1B78-BE76-4A22-99A4-2D02DC7A636E}" srcOrd="0" destOrd="0" presId="urn:microsoft.com/office/officeart/2005/8/layout/process1"/>
    <dgm:cxn modelId="{8637CE3E-359E-42AA-A9FC-4EE01C4E3CA8}" type="presParOf" srcId="{FE9CC8E0-6F3C-4202-A2F4-EC1D13B89790}" destId="{2FFA65D5-B54B-4653-B91F-49EE38D785D3}" srcOrd="6" destOrd="0" presId="urn:microsoft.com/office/officeart/2005/8/layout/process1"/>
    <dgm:cxn modelId="{004805B9-A647-4286-A8B9-DABB8F7071D0}" type="presParOf" srcId="{FE9CC8E0-6F3C-4202-A2F4-EC1D13B89790}" destId="{B1862CF1-E376-4A59-8C07-E6C4763D83A1}" srcOrd="7" destOrd="0" presId="urn:microsoft.com/office/officeart/2005/8/layout/process1"/>
    <dgm:cxn modelId="{5D776687-1CE0-4DD9-9072-54E61AD47A7E}" type="presParOf" srcId="{B1862CF1-E376-4A59-8C07-E6C4763D83A1}" destId="{4E7AA64E-BE3F-4DD1-8435-8B5A75F07E33}" srcOrd="0" destOrd="0" presId="urn:microsoft.com/office/officeart/2005/8/layout/process1"/>
    <dgm:cxn modelId="{934FB68C-A7CC-4127-92E0-1908F212C5E9}" type="presParOf" srcId="{FE9CC8E0-6F3C-4202-A2F4-EC1D13B89790}" destId="{D84B4ACC-88B7-48ED-A69D-A8920419D1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34B2E7-1D71-4FBF-AABC-017FA3266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254E5-E8D9-449C-96D3-B9048A19FA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Selenium</a:t>
          </a:r>
        </a:p>
      </dgm:t>
    </dgm:pt>
    <dgm:pt modelId="{29076877-9234-4440-AAA2-81CABAB6370F}" type="parTrans" cxnId="{BC19EAE0-B538-4C44-A552-FF8F99031C62}">
      <dgm:prSet/>
      <dgm:spPr/>
      <dgm:t>
        <a:bodyPr/>
        <a:lstStyle/>
        <a:p>
          <a:endParaRPr lang="en-US"/>
        </a:p>
      </dgm:t>
    </dgm:pt>
    <dgm:pt modelId="{2EF481B8-AC51-4939-AF14-94BEE93E6EDE}" type="sibTrans" cxnId="{BC19EAE0-B538-4C44-A552-FF8F99031C62}">
      <dgm:prSet/>
      <dgm:spPr/>
      <dgm:t>
        <a:bodyPr/>
        <a:lstStyle/>
        <a:p>
          <a:endParaRPr lang="en-US"/>
        </a:p>
      </dgm:t>
    </dgm:pt>
    <dgm:pt modelId="{4515A9A4-801E-4620-8D77-929408C1D9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WebDriver</a:t>
          </a:r>
        </a:p>
      </dgm:t>
    </dgm:pt>
    <dgm:pt modelId="{DBC9A09E-9B3A-4A9F-8287-0A56732E2492}" type="parTrans" cxnId="{03B45615-8A4C-4D81-BB81-B5ECAE906FD9}">
      <dgm:prSet/>
      <dgm:spPr/>
      <dgm:t>
        <a:bodyPr/>
        <a:lstStyle/>
        <a:p>
          <a:endParaRPr lang="en-US"/>
        </a:p>
      </dgm:t>
    </dgm:pt>
    <dgm:pt modelId="{06889ECC-063E-4287-BBFC-34EF480F8C9B}" type="sibTrans" cxnId="{03B45615-8A4C-4D81-BB81-B5ECAE906FD9}">
      <dgm:prSet/>
      <dgm:spPr/>
      <dgm:t>
        <a:bodyPr/>
        <a:lstStyle/>
        <a:p>
          <a:endParaRPr lang="en-US"/>
        </a:p>
      </dgm:t>
    </dgm:pt>
    <dgm:pt modelId="{F52EB796-9611-4B29-9C1A-F9DFC404D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</a:t>
          </a:r>
        </a:p>
      </dgm:t>
    </dgm:pt>
    <dgm:pt modelId="{90B3586B-13CC-4AC2-A537-947815EDA185}" type="parTrans" cxnId="{2084CEA0-5D2D-462C-BCD0-0922BE8FD420}">
      <dgm:prSet/>
      <dgm:spPr/>
      <dgm:t>
        <a:bodyPr/>
        <a:lstStyle/>
        <a:p>
          <a:endParaRPr lang="en-US"/>
        </a:p>
      </dgm:t>
    </dgm:pt>
    <dgm:pt modelId="{5B59E394-6CC8-431C-B4E5-4167F33C08D0}" type="sibTrans" cxnId="{2084CEA0-5D2D-462C-BCD0-0922BE8FD420}">
      <dgm:prSet/>
      <dgm:spPr/>
      <dgm:t>
        <a:bodyPr/>
        <a:lstStyle/>
        <a:p>
          <a:endParaRPr lang="en-US"/>
        </a:p>
      </dgm:t>
    </dgm:pt>
    <dgm:pt modelId="{C7345325-A4CE-46DC-9584-0B4378762A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</a:t>
          </a:r>
        </a:p>
      </dgm:t>
    </dgm:pt>
    <dgm:pt modelId="{88941472-D107-4FD9-8747-A92D4D76CB8D}" type="parTrans" cxnId="{681CAEBE-A685-4E62-9BAB-5813DF7F8416}">
      <dgm:prSet/>
      <dgm:spPr/>
      <dgm:t>
        <a:bodyPr/>
        <a:lstStyle/>
        <a:p>
          <a:endParaRPr lang="en-US"/>
        </a:p>
      </dgm:t>
    </dgm:pt>
    <dgm:pt modelId="{E86DE5C7-1A59-4E49-8A59-4B016C24140D}" type="sibTrans" cxnId="{681CAEBE-A685-4E62-9BAB-5813DF7F8416}">
      <dgm:prSet/>
      <dgm:spPr/>
      <dgm:t>
        <a:bodyPr/>
        <a:lstStyle/>
        <a:p>
          <a:endParaRPr lang="en-US"/>
        </a:p>
      </dgm:t>
    </dgm:pt>
    <dgm:pt modelId="{103F6A4B-4DE9-4288-8733-38394E18C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Control</a:t>
          </a:r>
        </a:p>
      </dgm:t>
    </dgm:pt>
    <dgm:pt modelId="{A4FEDE5E-77B5-4C7A-B2BF-63DB29D8DA3F}" type="parTrans" cxnId="{15952DD7-FBB2-4CA4-9129-4510E4B6807B}">
      <dgm:prSet/>
      <dgm:spPr/>
      <dgm:t>
        <a:bodyPr/>
        <a:lstStyle/>
        <a:p>
          <a:endParaRPr lang="en-US"/>
        </a:p>
      </dgm:t>
    </dgm:pt>
    <dgm:pt modelId="{8E1097AF-732A-4067-8B98-6084E3806255}" type="sibTrans" cxnId="{15952DD7-FBB2-4CA4-9129-4510E4B6807B}">
      <dgm:prSet/>
      <dgm:spPr/>
      <dgm:t>
        <a:bodyPr/>
        <a:lstStyle/>
        <a:p>
          <a:endParaRPr lang="en-US"/>
        </a:p>
      </dgm:t>
    </dgm:pt>
    <dgm:pt modelId="{4946390A-2FA4-44C1-888C-374DE36FB4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Katalon</a:t>
          </a:r>
          <a:r>
            <a:rPr lang="en-US" dirty="0"/>
            <a:t> Recorder</a:t>
          </a:r>
        </a:p>
      </dgm:t>
    </dgm:pt>
    <dgm:pt modelId="{C9BB34F2-BF39-474B-AD30-8EA47D756E33}" type="parTrans" cxnId="{B4D5BA0C-D000-4736-8D03-DBA4B7F564B3}">
      <dgm:prSet/>
      <dgm:spPr/>
      <dgm:t>
        <a:bodyPr/>
        <a:lstStyle/>
        <a:p>
          <a:endParaRPr lang="en-US"/>
        </a:p>
      </dgm:t>
    </dgm:pt>
    <dgm:pt modelId="{99981082-35D9-463B-B5E1-6EF593DC5FBB}" type="sibTrans" cxnId="{B4D5BA0C-D000-4736-8D03-DBA4B7F564B3}">
      <dgm:prSet/>
      <dgm:spPr/>
      <dgm:t>
        <a:bodyPr/>
        <a:lstStyle/>
        <a:p>
          <a:endParaRPr lang="en-US"/>
        </a:p>
      </dgm:t>
    </dgm:pt>
    <dgm:pt modelId="{6A7313A1-9FFD-465C-AD33-4BB896B29A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Quick Test Professional</a:t>
          </a:r>
        </a:p>
      </dgm:t>
    </dgm:pt>
    <dgm:pt modelId="{26BF3B48-F7D0-43FC-8C0E-1430E8433219}" type="parTrans" cxnId="{6122762E-9C77-43DE-8C59-4DA6ADF0E07E}">
      <dgm:prSet/>
      <dgm:spPr/>
      <dgm:t>
        <a:bodyPr/>
        <a:lstStyle/>
        <a:p>
          <a:endParaRPr lang="en-US"/>
        </a:p>
      </dgm:t>
    </dgm:pt>
    <dgm:pt modelId="{E64B96B3-9AE9-44B3-B7A1-CB4925DA26D0}" type="sibTrans" cxnId="{6122762E-9C77-43DE-8C59-4DA6ADF0E07E}">
      <dgm:prSet/>
      <dgm:spPr/>
      <dgm:t>
        <a:bodyPr/>
        <a:lstStyle/>
        <a:p>
          <a:endParaRPr lang="en-US"/>
        </a:p>
      </dgm:t>
    </dgm:pt>
    <dgm:pt modelId="{135A62C6-FF10-4C34-9CD6-50E863325D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Coded UI Tests</a:t>
          </a:r>
        </a:p>
      </dgm:t>
    </dgm:pt>
    <dgm:pt modelId="{DE136C99-776F-4E4E-8737-99C3E3CC7A10}" type="parTrans" cxnId="{FFDC214A-FBB0-43EF-A0F2-F6701DA3EF8C}">
      <dgm:prSet/>
      <dgm:spPr/>
      <dgm:t>
        <a:bodyPr/>
        <a:lstStyle/>
        <a:p>
          <a:endParaRPr lang="en-US"/>
        </a:p>
      </dgm:t>
    </dgm:pt>
    <dgm:pt modelId="{649E9C33-8782-441F-AF11-928360D8D861}" type="sibTrans" cxnId="{FFDC214A-FBB0-43EF-A0F2-F6701DA3EF8C}">
      <dgm:prSet/>
      <dgm:spPr/>
      <dgm:t>
        <a:bodyPr/>
        <a:lstStyle/>
        <a:p>
          <a:endParaRPr lang="en-US"/>
        </a:p>
      </dgm:t>
    </dgm:pt>
    <dgm:pt modelId="{28ACA3B6-3860-4513-99B0-C89C59C455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Supports Web &amp; Desktop</a:t>
          </a:r>
        </a:p>
        <a:p>
          <a:pPr>
            <a:lnSpc>
              <a:spcPct val="100000"/>
            </a:lnSpc>
          </a:pPr>
          <a:r>
            <a:rPr lang="en-US" dirty="0"/>
            <a:t>Requires Visual Studio Enterprise</a:t>
          </a:r>
        </a:p>
      </dgm:t>
    </dgm:pt>
    <dgm:pt modelId="{094A107E-6C81-4416-A7D7-CE0C01FE07B9}" type="parTrans" cxnId="{B78B402F-3A95-47B9-B868-C0D2D1D4E825}">
      <dgm:prSet/>
      <dgm:spPr/>
      <dgm:t>
        <a:bodyPr/>
        <a:lstStyle/>
        <a:p>
          <a:endParaRPr lang="en-US"/>
        </a:p>
      </dgm:t>
    </dgm:pt>
    <dgm:pt modelId="{BA828048-1B72-411E-874B-B7B12B5AC850}" type="sibTrans" cxnId="{B78B402F-3A95-47B9-B868-C0D2D1D4E825}">
      <dgm:prSet/>
      <dgm:spPr/>
      <dgm:t>
        <a:bodyPr/>
        <a:lstStyle/>
        <a:p>
          <a:endParaRPr lang="en-US"/>
        </a:p>
      </dgm:t>
    </dgm:pt>
    <dgm:pt modelId="{C39C5554-A6B0-48B2-A959-829D0748D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Commercial</a:t>
          </a:r>
        </a:p>
      </dgm:t>
    </dgm:pt>
    <dgm:pt modelId="{A974A2EC-8806-40A7-BCB1-50AA5E31892D}" type="parTrans" cxnId="{67ACE4C9-3910-4BFC-AF9A-BB98EF626338}">
      <dgm:prSet/>
      <dgm:spPr/>
      <dgm:t>
        <a:bodyPr/>
        <a:lstStyle/>
        <a:p>
          <a:endParaRPr lang="en-US"/>
        </a:p>
      </dgm:t>
    </dgm:pt>
    <dgm:pt modelId="{092D18AB-A5F2-4E96-A919-8FF6F3E71CCB}" type="sibTrans" cxnId="{67ACE4C9-3910-4BFC-AF9A-BB98EF626338}">
      <dgm:prSet/>
      <dgm:spPr/>
      <dgm:t>
        <a:bodyPr/>
        <a:lstStyle/>
        <a:p>
          <a:endParaRPr lang="en-US"/>
        </a:p>
      </dgm:t>
    </dgm:pt>
    <dgm:pt modelId="{B54DC7C3-AFD3-47F3-A3E3-8AC63931C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Support</a:t>
          </a:r>
        </a:p>
      </dgm:t>
    </dgm:pt>
    <dgm:pt modelId="{5B492DF2-4AF1-41FA-84A1-8BDD265DF3B2}" type="parTrans" cxnId="{54C84F64-19BA-4F01-A8F1-23506389D6A1}">
      <dgm:prSet/>
      <dgm:spPr/>
      <dgm:t>
        <a:bodyPr/>
        <a:lstStyle/>
        <a:p>
          <a:endParaRPr lang="en-US"/>
        </a:p>
      </dgm:t>
    </dgm:pt>
    <dgm:pt modelId="{70795DC7-CB9E-49AC-8F98-B1FDB6E5B81C}" type="sibTrans" cxnId="{54C84F64-19BA-4F01-A8F1-23506389D6A1}">
      <dgm:prSet/>
      <dgm:spPr/>
      <dgm:t>
        <a:bodyPr/>
        <a:lstStyle/>
        <a:p>
          <a:endParaRPr lang="en-US"/>
        </a:p>
      </dgm:t>
    </dgm:pt>
    <dgm:pt modelId="{47020AEE-D901-447B-A55C-21EBF04F1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Built on top of Selenium</a:t>
          </a:r>
        </a:p>
      </dgm:t>
    </dgm:pt>
    <dgm:pt modelId="{30D27095-F1A7-41E1-8FA0-9ACFC407B18E}" type="parTrans" cxnId="{FE377010-F244-456A-AAA7-0F8193254EC3}">
      <dgm:prSet/>
      <dgm:spPr/>
      <dgm:t>
        <a:bodyPr/>
        <a:lstStyle/>
        <a:p>
          <a:endParaRPr lang="en-US"/>
        </a:p>
      </dgm:t>
    </dgm:pt>
    <dgm:pt modelId="{3216C8D8-60B7-498C-834A-8DBB05D848D8}" type="sibTrans" cxnId="{FE377010-F244-456A-AAA7-0F8193254EC3}">
      <dgm:prSet/>
      <dgm:spPr/>
      <dgm:t>
        <a:bodyPr/>
        <a:lstStyle/>
        <a:p>
          <a:endParaRPr lang="en-US"/>
        </a:p>
      </dgm:t>
    </dgm:pt>
    <dgm:pt modelId="{7E33617C-D9E3-4EBD-92D0-5408D9D5EB6C}" type="pres">
      <dgm:prSet presAssocID="{7034B2E7-1D71-4FBF-AABC-017FA326680F}" presName="root" presStyleCnt="0">
        <dgm:presLayoutVars>
          <dgm:dir/>
          <dgm:resizeHandles val="exact"/>
        </dgm:presLayoutVars>
      </dgm:prSet>
      <dgm:spPr/>
    </dgm:pt>
    <dgm:pt modelId="{A30E9730-D24E-44F7-A86A-6218CC457331}" type="pres">
      <dgm:prSet presAssocID="{8AF254E5-E8D9-449C-96D3-B9048A19FA8D}" presName="compNode" presStyleCnt="0"/>
      <dgm:spPr/>
    </dgm:pt>
    <dgm:pt modelId="{AF22B9EC-C149-4AC4-BD5A-AA7A16AACAC0}" type="pres">
      <dgm:prSet presAssocID="{8AF254E5-E8D9-449C-96D3-B9048A19FA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33C4B76-57B7-410D-8E9A-0B930D10FB8E}" type="pres">
      <dgm:prSet presAssocID="{8AF254E5-E8D9-449C-96D3-B9048A19FA8D}" presName="iconSpace" presStyleCnt="0"/>
      <dgm:spPr/>
    </dgm:pt>
    <dgm:pt modelId="{0654DD0E-9544-4D79-AE09-846EB6F37039}" type="pres">
      <dgm:prSet presAssocID="{8AF254E5-E8D9-449C-96D3-B9048A19FA8D}" presName="parTx" presStyleLbl="revTx" presStyleIdx="0" presStyleCnt="8">
        <dgm:presLayoutVars>
          <dgm:chMax val="0"/>
          <dgm:chPref val="0"/>
        </dgm:presLayoutVars>
      </dgm:prSet>
      <dgm:spPr/>
    </dgm:pt>
    <dgm:pt modelId="{5FCC7FD2-CBD8-479C-B945-8CB548DE0FFD}" type="pres">
      <dgm:prSet presAssocID="{8AF254E5-E8D9-449C-96D3-B9048A19FA8D}" presName="txSpace" presStyleCnt="0"/>
      <dgm:spPr/>
    </dgm:pt>
    <dgm:pt modelId="{00E589B2-A685-4F87-9005-DD3863F96AF3}" type="pres">
      <dgm:prSet presAssocID="{8AF254E5-E8D9-449C-96D3-B9048A19FA8D}" presName="desTx" presStyleLbl="revTx" presStyleIdx="1" presStyleCnt="8">
        <dgm:presLayoutVars/>
      </dgm:prSet>
      <dgm:spPr/>
    </dgm:pt>
    <dgm:pt modelId="{1042278D-65E0-434B-959B-85DEECD8C720}" type="pres">
      <dgm:prSet presAssocID="{2EF481B8-AC51-4939-AF14-94BEE93E6EDE}" presName="sibTrans" presStyleCnt="0"/>
      <dgm:spPr/>
    </dgm:pt>
    <dgm:pt modelId="{4894DF3E-4DB0-4C2E-B520-6FB27A5C6120}" type="pres">
      <dgm:prSet presAssocID="{4946390A-2FA4-44C1-888C-374DE36FB484}" presName="compNode" presStyleCnt="0"/>
      <dgm:spPr/>
    </dgm:pt>
    <dgm:pt modelId="{83C97333-A659-4886-B2E0-9F48070E3398}" type="pres">
      <dgm:prSet presAssocID="{4946390A-2FA4-44C1-888C-374DE36FB4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E37CD8B6-CCB0-4A44-B755-94D2D2883A37}" type="pres">
      <dgm:prSet presAssocID="{4946390A-2FA4-44C1-888C-374DE36FB484}" presName="iconSpace" presStyleCnt="0"/>
      <dgm:spPr/>
    </dgm:pt>
    <dgm:pt modelId="{55083AFD-490E-4421-987B-D44DB639AD66}" type="pres">
      <dgm:prSet presAssocID="{4946390A-2FA4-44C1-888C-374DE36FB484}" presName="parTx" presStyleLbl="revTx" presStyleIdx="2" presStyleCnt="8">
        <dgm:presLayoutVars>
          <dgm:chMax val="0"/>
          <dgm:chPref val="0"/>
        </dgm:presLayoutVars>
      </dgm:prSet>
      <dgm:spPr/>
    </dgm:pt>
    <dgm:pt modelId="{6B0600BA-EB83-4F72-8EDC-6086CAB941CB}" type="pres">
      <dgm:prSet presAssocID="{4946390A-2FA4-44C1-888C-374DE36FB484}" presName="txSpace" presStyleCnt="0"/>
      <dgm:spPr/>
    </dgm:pt>
    <dgm:pt modelId="{31604A7D-CF70-4025-8D1F-953CA8F55EB4}" type="pres">
      <dgm:prSet presAssocID="{4946390A-2FA4-44C1-888C-374DE36FB484}" presName="desTx" presStyleLbl="revTx" presStyleIdx="3" presStyleCnt="8">
        <dgm:presLayoutVars/>
      </dgm:prSet>
      <dgm:spPr/>
    </dgm:pt>
    <dgm:pt modelId="{3C65613D-1481-46CF-9046-C11E0B86D373}" type="pres">
      <dgm:prSet presAssocID="{99981082-35D9-463B-B5E1-6EF593DC5FBB}" presName="sibTrans" presStyleCnt="0"/>
      <dgm:spPr/>
    </dgm:pt>
    <dgm:pt modelId="{E76A52FB-C22E-4691-8E16-D23A0F6D7C00}" type="pres">
      <dgm:prSet presAssocID="{6A7313A1-9FFD-465C-AD33-4BB896B29AC1}" presName="compNode" presStyleCnt="0"/>
      <dgm:spPr/>
    </dgm:pt>
    <dgm:pt modelId="{1618000E-68DF-4156-AAF3-62FD65788F3E}" type="pres">
      <dgm:prSet presAssocID="{6A7313A1-9FFD-465C-AD33-4BB896B29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B11199E-A157-4D02-B7C2-AACB6197A7DD}" type="pres">
      <dgm:prSet presAssocID="{6A7313A1-9FFD-465C-AD33-4BB896B29AC1}" presName="iconSpace" presStyleCnt="0"/>
      <dgm:spPr/>
    </dgm:pt>
    <dgm:pt modelId="{21AE966D-A810-4FAB-BB11-F8E44819797C}" type="pres">
      <dgm:prSet presAssocID="{6A7313A1-9FFD-465C-AD33-4BB896B29AC1}" presName="parTx" presStyleLbl="revTx" presStyleIdx="4" presStyleCnt="8">
        <dgm:presLayoutVars>
          <dgm:chMax val="0"/>
          <dgm:chPref val="0"/>
        </dgm:presLayoutVars>
      </dgm:prSet>
      <dgm:spPr/>
    </dgm:pt>
    <dgm:pt modelId="{C86BAE29-EF9D-42BD-83F2-528C88731095}" type="pres">
      <dgm:prSet presAssocID="{6A7313A1-9FFD-465C-AD33-4BB896B29AC1}" presName="txSpace" presStyleCnt="0"/>
      <dgm:spPr/>
    </dgm:pt>
    <dgm:pt modelId="{93E7B122-F03F-4AF1-8675-441B7513EA01}" type="pres">
      <dgm:prSet presAssocID="{6A7313A1-9FFD-465C-AD33-4BB896B29AC1}" presName="desTx" presStyleLbl="revTx" presStyleIdx="5" presStyleCnt="8">
        <dgm:presLayoutVars/>
      </dgm:prSet>
      <dgm:spPr/>
    </dgm:pt>
    <dgm:pt modelId="{83A248E4-AF83-485E-B827-BA580D142AB0}" type="pres">
      <dgm:prSet presAssocID="{E64B96B3-9AE9-44B3-B7A1-CB4925DA26D0}" presName="sibTrans" presStyleCnt="0"/>
      <dgm:spPr/>
    </dgm:pt>
    <dgm:pt modelId="{BAA2E60A-9E77-40A3-8524-D7C820A72F0D}" type="pres">
      <dgm:prSet presAssocID="{135A62C6-FF10-4C34-9CD6-50E863325DED}" presName="compNode" presStyleCnt="0"/>
      <dgm:spPr/>
    </dgm:pt>
    <dgm:pt modelId="{60AB8171-B446-4D03-AB04-8B713A7F6997}" type="pres">
      <dgm:prSet presAssocID="{135A62C6-FF10-4C34-9CD6-50E863325D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657E41-307E-4077-89C5-185192240705}" type="pres">
      <dgm:prSet presAssocID="{135A62C6-FF10-4C34-9CD6-50E863325DED}" presName="iconSpace" presStyleCnt="0"/>
      <dgm:spPr/>
    </dgm:pt>
    <dgm:pt modelId="{E8B5116C-77EE-46FB-9D06-BB03CA370625}" type="pres">
      <dgm:prSet presAssocID="{135A62C6-FF10-4C34-9CD6-50E863325DED}" presName="parTx" presStyleLbl="revTx" presStyleIdx="6" presStyleCnt="8">
        <dgm:presLayoutVars>
          <dgm:chMax val="0"/>
          <dgm:chPref val="0"/>
        </dgm:presLayoutVars>
      </dgm:prSet>
      <dgm:spPr/>
    </dgm:pt>
    <dgm:pt modelId="{9F1217E9-ABD3-4536-A082-CB42EEFD3131}" type="pres">
      <dgm:prSet presAssocID="{135A62C6-FF10-4C34-9CD6-50E863325DED}" presName="txSpace" presStyleCnt="0"/>
      <dgm:spPr/>
    </dgm:pt>
    <dgm:pt modelId="{B8698169-A41D-4156-BCEE-E1E4126C7285}" type="pres">
      <dgm:prSet presAssocID="{135A62C6-FF10-4C34-9CD6-50E863325DED}" presName="desTx" presStyleLbl="revTx" presStyleIdx="7" presStyleCnt="8">
        <dgm:presLayoutVars/>
      </dgm:prSet>
      <dgm:spPr/>
    </dgm:pt>
  </dgm:ptLst>
  <dgm:cxnLst>
    <dgm:cxn modelId="{CAF0FF0B-7B8B-416A-8E49-68CFADBADA05}" type="presOf" srcId="{4946390A-2FA4-44C1-888C-374DE36FB484}" destId="{55083AFD-490E-4421-987B-D44DB639AD66}" srcOrd="0" destOrd="0" presId="urn:microsoft.com/office/officeart/2018/5/layout/CenteredIconLabelDescriptionList"/>
    <dgm:cxn modelId="{B4D5BA0C-D000-4736-8D03-DBA4B7F564B3}" srcId="{7034B2E7-1D71-4FBF-AABC-017FA326680F}" destId="{4946390A-2FA4-44C1-888C-374DE36FB484}" srcOrd="1" destOrd="0" parTransId="{C9BB34F2-BF39-474B-AD30-8EA47D756E33}" sibTransId="{99981082-35D9-463B-B5E1-6EF593DC5FBB}"/>
    <dgm:cxn modelId="{FE377010-F244-456A-AAA7-0F8193254EC3}" srcId="{4946390A-2FA4-44C1-888C-374DE36FB484}" destId="{47020AEE-D901-447B-A55C-21EBF04F1D2A}" srcOrd="0" destOrd="0" parTransId="{30D27095-F1A7-41E1-8FA0-9ACFC407B18E}" sibTransId="{3216C8D8-60B7-498C-834A-8DBB05D848D8}"/>
    <dgm:cxn modelId="{03B45615-8A4C-4D81-BB81-B5ECAE906FD9}" srcId="{8AF254E5-E8D9-449C-96D3-B9048A19FA8D}" destId="{4515A9A4-801E-4620-8D77-929408C1D9E6}" srcOrd="0" destOrd="0" parTransId="{DBC9A09E-9B3A-4A9F-8287-0A56732E2492}" sibTransId="{06889ECC-063E-4287-BBFC-34EF480F8C9B}"/>
    <dgm:cxn modelId="{E64E0829-AFEA-41EC-96CD-4524BD0A62EE}" type="presOf" srcId="{28ACA3B6-3860-4513-99B0-C89C59C45542}" destId="{B8698169-A41D-4156-BCEE-E1E4126C7285}" srcOrd="0" destOrd="0" presId="urn:microsoft.com/office/officeart/2018/5/layout/CenteredIconLabelDescriptionList"/>
    <dgm:cxn modelId="{6122762E-9C77-43DE-8C59-4DA6ADF0E07E}" srcId="{7034B2E7-1D71-4FBF-AABC-017FA326680F}" destId="{6A7313A1-9FFD-465C-AD33-4BB896B29AC1}" srcOrd="2" destOrd="0" parTransId="{26BF3B48-F7D0-43FC-8C0E-1430E8433219}" sibTransId="{E64B96B3-9AE9-44B3-B7A1-CB4925DA26D0}"/>
    <dgm:cxn modelId="{B78B402F-3A95-47B9-B868-C0D2D1D4E825}" srcId="{135A62C6-FF10-4C34-9CD6-50E863325DED}" destId="{28ACA3B6-3860-4513-99B0-C89C59C45542}" srcOrd="0" destOrd="0" parTransId="{094A107E-6C81-4416-A7D7-CE0C01FE07B9}" sibTransId="{BA828048-1B72-411E-874B-B7B12B5AC850}"/>
    <dgm:cxn modelId="{54C84F64-19BA-4F01-A8F1-23506389D6A1}" srcId="{6A7313A1-9FFD-465C-AD33-4BB896B29AC1}" destId="{B54DC7C3-AFD3-47F3-A3E3-8AC63931CB39}" srcOrd="1" destOrd="0" parTransId="{5B492DF2-4AF1-41FA-84A1-8BDD265DF3B2}" sibTransId="{70795DC7-CB9E-49AC-8F98-B1FDB6E5B81C}"/>
    <dgm:cxn modelId="{FFDC214A-FBB0-43EF-A0F2-F6701DA3EF8C}" srcId="{7034B2E7-1D71-4FBF-AABC-017FA326680F}" destId="{135A62C6-FF10-4C34-9CD6-50E863325DED}" srcOrd="3" destOrd="0" parTransId="{DE136C99-776F-4E4E-8737-99C3E3CC7A10}" sibTransId="{649E9C33-8782-441F-AF11-928360D8D861}"/>
    <dgm:cxn modelId="{75D72C4B-A531-469B-A5E8-4369C4F9BFD7}" type="presOf" srcId="{135A62C6-FF10-4C34-9CD6-50E863325DED}" destId="{E8B5116C-77EE-46FB-9D06-BB03CA370625}" srcOrd="0" destOrd="0" presId="urn:microsoft.com/office/officeart/2018/5/layout/CenteredIconLabelDescriptionList"/>
    <dgm:cxn modelId="{49B06351-5321-4B78-9D65-7D23C5B3517E}" type="presOf" srcId="{47020AEE-D901-447B-A55C-21EBF04F1D2A}" destId="{31604A7D-CF70-4025-8D1F-953CA8F55EB4}" srcOrd="0" destOrd="0" presId="urn:microsoft.com/office/officeart/2018/5/layout/CenteredIconLabelDescriptionList"/>
    <dgm:cxn modelId="{E2D1A783-A9C4-4D22-81F0-797155DBFB59}" type="presOf" srcId="{4515A9A4-801E-4620-8D77-929408C1D9E6}" destId="{00E589B2-A685-4F87-9005-DD3863F96AF3}" srcOrd="0" destOrd="0" presId="urn:microsoft.com/office/officeart/2018/5/layout/CenteredIconLabelDescriptionList"/>
    <dgm:cxn modelId="{2084CEA0-5D2D-462C-BCD0-0922BE8FD420}" srcId="{8AF254E5-E8D9-449C-96D3-B9048A19FA8D}" destId="{F52EB796-9611-4B29-9C1A-F9DFC404D2AA}" srcOrd="1" destOrd="0" parTransId="{90B3586B-13CC-4AC2-A537-947815EDA185}" sibTransId="{5B59E394-6CC8-431C-B4E5-4167F33C08D0}"/>
    <dgm:cxn modelId="{E30EA3A3-924F-4F2A-BCB1-2E4ACADD61C0}" type="presOf" srcId="{F52EB796-9611-4B29-9C1A-F9DFC404D2AA}" destId="{00E589B2-A685-4F87-9005-DD3863F96AF3}" srcOrd="0" destOrd="1" presId="urn:microsoft.com/office/officeart/2018/5/layout/CenteredIconLabelDescriptionList"/>
    <dgm:cxn modelId="{B7DAF8AD-B805-4708-9B85-CB244E80F8F9}" type="presOf" srcId="{103F6A4B-4DE9-4288-8733-38394E18C5C5}" destId="{00E589B2-A685-4F87-9005-DD3863F96AF3}" srcOrd="0" destOrd="3" presId="urn:microsoft.com/office/officeart/2018/5/layout/CenteredIconLabelDescriptionList"/>
    <dgm:cxn modelId="{8084D1BD-332D-48AE-A000-4E4F8B0044F2}" type="presOf" srcId="{7034B2E7-1D71-4FBF-AABC-017FA326680F}" destId="{7E33617C-D9E3-4EBD-92D0-5408D9D5EB6C}" srcOrd="0" destOrd="0" presId="urn:microsoft.com/office/officeart/2018/5/layout/CenteredIconLabelDescriptionList"/>
    <dgm:cxn modelId="{681CAEBE-A685-4E62-9BAB-5813DF7F8416}" srcId="{8AF254E5-E8D9-449C-96D3-B9048A19FA8D}" destId="{C7345325-A4CE-46DC-9584-0B4378762A23}" srcOrd="2" destOrd="0" parTransId="{88941472-D107-4FD9-8747-A92D4D76CB8D}" sibTransId="{E86DE5C7-1A59-4E49-8A59-4B016C24140D}"/>
    <dgm:cxn modelId="{872E82C6-C8D3-49D3-A183-6246EEA0B20F}" type="presOf" srcId="{6A7313A1-9FFD-465C-AD33-4BB896B29AC1}" destId="{21AE966D-A810-4FAB-BB11-F8E44819797C}" srcOrd="0" destOrd="0" presId="urn:microsoft.com/office/officeart/2018/5/layout/CenteredIconLabelDescriptionList"/>
    <dgm:cxn modelId="{27294BC9-0A1E-48D5-B0D2-BC69C2048889}" type="presOf" srcId="{C39C5554-A6B0-48B2-A959-829D0748D3E5}" destId="{93E7B122-F03F-4AF1-8675-441B7513EA01}" srcOrd="0" destOrd="0" presId="urn:microsoft.com/office/officeart/2018/5/layout/CenteredIconLabelDescriptionList"/>
    <dgm:cxn modelId="{67ACE4C9-3910-4BFC-AF9A-BB98EF626338}" srcId="{6A7313A1-9FFD-465C-AD33-4BB896B29AC1}" destId="{C39C5554-A6B0-48B2-A959-829D0748D3E5}" srcOrd="0" destOrd="0" parTransId="{A974A2EC-8806-40A7-BCB1-50AA5E31892D}" sibTransId="{092D18AB-A5F2-4E96-A919-8FF6F3E71CCB}"/>
    <dgm:cxn modelId="{15952DD7-FBB2-4CA4-9129-4510E4B6807B}" srcId="{8AF254E5-E8D9-449C-96D3-B9048A19FA8D}" destId="{103F6A4B-4DE9-4288-8733-38394E18C5C5}" srcOrd="3" destOrd="0" parTransId="{A4FEDE5E-77B5-4C7A-B2BF-63DB29D8DA3F}" sibTransId="{8E1097AF-732A-4067-8B98-6084E3806255}"/>
    <dgm:cxn modelId="{8BCF3EDE-FC2E-4258-970B-7AF247B2953E}" type="presOf" srcId="{8AF254E5-E8D9-449C-96D3-B9048A19FA8D}" destId="{0654DD0E-9544-4D79-AE09-846EB6F37039}" srcOrd="0" destOrd="0" presId="urn:microsoft.com/office/officeart/2018/5/layout/CenteredIconLabelDescriptionList"/>
    <dgm:cxn modelId="{BC19EAE0-B538-4C44-A552-FF8F99031C62}" srcId="{7034B2E7-1D71-4FBF-AABC-017FA326680F}" destId="{8AF254E5-E8D9-449C-96D3-B9048A19FA8D}" srcOrd="0" destOrd="0" parTransId="{29076877-9234-4440-AAA2-81CABAB6370F}" sibTransId="{2EF481B8-AC51-4939-AF14-94BEE93E6EDE}"/>
    <dgm:cxn modelId="{9633D6E9-F78B-4F4D-98F4-FD207B1D85CE}" type="presOf" srcId="{C7345325-A4CE-46DC-9584-0B4378762A23}" destId="{00E589B2-A685-4F87-9005-DD3863F96AF3}" srcOrd="0" destOrd="2" presId="urn:microsoft.com/office/officeart/2018/5/layout/CenteredIconLabelDescriptionList"/>
    <dgm:cxn modelId="{6B8631F4-6B59-409A-9A35-37536CFF6A74}" type="presOf" srcId="{B54DC7C3-AFD3-47F3-A3E3-8AC63931CB39}" destId="{93E7B122-F03F-4AF1-8675-441B7513EA01}" srcOrd="0" destOrd="1" presId="urn:microsoft.com/office/officeart/2018/5/layout/CenteredIconLabelDescriptionList"/>
    <dgm:cxn modelId="{FB9D15D2-9D76-4A92-A1CB-48182CECAD6B}" type="presParOf" srcId="{7E33617C-D9E3-4EBD-92D0-5408D9D5EB6C}" destId="{A30E9730-D24E-44F7-A86A-6218CC457331}" srcOrd="0" destOrd="0" presId="urn:microsoft.com/office/officeart/2018/5/layout/CenteredIconLabelDescriptionList"/>
    <dgm:cxn modelId="{34C02186-6C76-496D-8CBD-C69933EA8D16}" type="presParOf" srcId="{A30E9730-D24E-44F7-A86A-6218CC457331}" destId="{AF22B9EC-C149-4AC4-BD5A-AA7A16AACAC0}" srcOrd="0" destOrd="0" presId="urn:microsoft.com/office/officeart/2018/5/layout/CenteredIconLabelDescriptionList"/>
    <dgm:cxn modelId="{DA1DABF1-AB26-4A94-9A30-B897DA390DAB}" type="presParOf" srcId="{A30E9730-D24E-44F7-A86A-6218CC457331}" destId="{E33C4B76-57B7-410D-8E9A-0B930D10FB8E}" srcOrd="1" destOrd="0" presId="urn:microsoft.com/office/officeart/2018/5/layout/CenteredIconLabelDescriptionList"/>
    <dgm:cxn modelId="{E81A315A-D7BE-4595-8B79-82C38222A792}" type="presParOf" srcId="{A30E9730-D24E-44F7-A86A-6218CC457331}" destId="{0654DD0E-9544-4D79-AE09-846EB6F37039}" srcOrd="2" destOrd="0" presId="urn:microsoft.com/office/officeart/2018/5/layout/CenteredIconLabelDescriptionList"/>
    <dgm:cxn modelId="{C641D276-AFB0-4122-8015-95B4A4E1BC2D}" type="presParOf" srcId="{A30E9730-D24E-44F7-A86A-6218CC457331}" destId="{5FCC7FD2-CBD8-479C-B945-8CB548DE0FFD}" srcOrd="3" destOrd="0" presId="urn:microsoft.com/office/officeart/2018/5/layout/CenteredIconLabelDescriptionList"/>
    <dgm:cxn modelId="{36F41D25-BF3D-4BAF-949A-E1AC2483B379}" type="presParOf" srcId="{A30E9730-D24E-44F7-A86A-6218CC457331}" destId="{00E589B2-A685-4F87-9005-DD3863F96AF3}" srcOrd="4" destOrd="0" presId="urn:microsoft.com/office/officeart/2018/5/layout/CenteredIconLabelDescriptionList"/>
    <dgm:cxn modelId="{4304D3F8-9060-4C12-BFED-0CBF2D71C33E}" type="presParOf" srcId="{7E33617C-D9E3-4EBD-92D0-5408D9D5EB6C}" destId="{1042278D-65E0-434B-959B-85DEECD8C720}" srcOrd="1" destOrd="0" presId="urn:microsoft.com/office/officeart/2018/5/layout/CenteredIconLabelDescriptionList"/>
    <dgm:cxn modelId="{3E23ED4A-058F-4801-958D-E125F006AD08}" type="presParOf" srcId="{7E33617C-D9E3-4EBD-92D0-5408D9D5EB6C}" destId="{4894DF3E-4DB0-4C2E-B520-6FB27A5C6120}" srcOrd="2" destOrd="0" presId="urn:microsoft.com/office/officeart/2018/5/layout/CenteredIconLabelDescriptionList"/>
    <dgm:cxn modelId="{589D6BF4-200F-462D-ADB5-0C5D137FE168}" type="presParOf" srcId="{4894DF3E-4DB0-4C2E-B520-6FB27A5C6120}" destId="{83C97333-A659-4886-B2E0-9F48070E3398}" srcOrd="0" destOrd="0" presId="urn:microsoft.com/office/officeart/2018/5/layout/CenteredIconLabelDescriptionList"/>
    <dgm:cxn modelId="{417F341D-1146-4B53-840E-721F21F3AAD2}" type="presParOf" srcId="{4894DF3E-4DB0-4C2E-B520-6FB27A5C6120}" destId="{E37CD8B6-CCB0-4A44-B755-94D2D2883A37}" srcOrd="1" destOrd="0" presId="urn:microsoft.com/office/officeart/2018/5/layout/CenteredIconLabelDescriptionList"/>
    <dgm:cxn modelId="{C990B664-66A2-4C85-A86A-8A5039156BF8}" type="presParOf" srcId="{4894DF3E-4DB0-4C2E-B520-6FB27A5C6120}" destId="{55083AFD-490E-4421-987B-D44DB639AD66}" srcOrd="2" destOrd="0" presId="urn:microsoft.com/office/officeart/2018/5/layout/CenteredIconLabelDescriptionList"/>
    <dgm:cxn modelId="{B6F5B88A-4C70-4226-8907-10CE40DA0C7D}" type="presParOf" srcId="{4894DF3E-4DB0-4C2E-B520-6FB27A5C6120}" destId="{6B0600BA-EB83-4F72-8EDC-6086CAB941CB}" srcOrd="3" destOrd="0" presId="urn:microsoft.com/office/officeart/2018/5/layout/CenteredIconLabelDescriptionList"/>
    <dgm:cxn modelId="{EA417D6D-E8B0-42BD-9FE7-E1079A11FA88}" type="presParOf" srcId="{4894DF3E-4DB0-4C2E-B520-6FB27A5C6120}" destId="{31604A7D-CF70-4025-8D1F-953CA8F55EB4}" srcOrd="4" destOrd="0" presId="urn:microsoft.com/office/officeart/2018/5/layout/CenteredIconLabelDescriptionList"/>
    <dgm:cxn modelId="{5B2C23C5-C05C-420D-9A77-6C6BD221BDE5}" type="presParOf" srcId="{7E33617C-D9E3-4EBD-92D0-5408D9D5EB6C}" destId="{3C65613D-1481-46CF-9046-C11E0B86D373}" srcOrd="3" destOrd="0" presId="urn:microsoft.com/office/officeart/2018/5/layout/CenteredIconLabelDescriptionList"/>
    <dgm:cxn modelId="{E32B2F18-6015-4AE6-BE26-8A0F12B4FA4C}" type="presParOf" srcId="{7E33617C-D9E3-4EBD-92D0-5408D9D5EB6C}" destId="{E76A52FB-C22E-4691-8E16-D23A0F6D7C00}" srcOrd="4" destOrd="0" presId="urn:microsoft.com/office/officeart/2018/5/layout/CenteredIconLabelDescriptionList"/>
    <dgm:cxn modelId="{00B6D277-7190-4182-826C-AFB82845FA3C}" type="presParOf" srcId="{E76A52FB-C22E-4691-8E16-D23A0F6D7C00}" destId="{1618000E-68DF-4156-AAF3-62FD65788F3E}" srcOrd="0" destOrd="0" presId="urn:microsoft.com/office/officeart/2018/5/layout/CenteredIconLabelDescriptionList"/>
    <dgm:cxn modelId="{6917DE49-F5CA-4B78-9E8A-E44F67AF17EF}" type="presParOf" srcId="{E76A52FB-C22E-4691-8E16-D23A0F6D7C00}" destId="{5B11199E-A157-4D02-B7C2-AACB6197A7DD}" srcOrd="1" destOrd="0" presId="urn:microsoft.com/office/officeart/2018/5/layout/CenteredIconLabelDescriptionList"/>
    <dgm:cxn modelId="{B0D546F2-C530-41C9-8C97-72C2993C2BDA}" type="presParOf" srcId="{E76A52FB-C22E-4691-8E16-D23A0F6D7C00}" destId="{21AE966D-A810-4FAB-BB11-F8E44819797C}" srcOrd="2" destOrd="0" presId="urn:microsoft.com/office/officeart/2018/5/layout/CenteredIconLabelDescriptionList"/>
    <dgm:cxn modelId="{0CA987DF-4C39-4222-A33A-DBC601B3E3B4}" type="presParOf" srcId="{E76A52FB-C22E-4691-8E16-D23A0F6D7C00}" destId="{C86BAE29-EF9D-42BD-83F2-528C88731095}" srcOrd="3" destOrd="0" presId="urn:microsoft.com/office/officeart/2018/5/layout/CenteredIconLabelDescriptionList"/>
    <dgm:cxn modelId="{517664B5-50D7-4983-95D7-D654F65BDF25}" type="presParOf" srcId="{E76A52FB-C22E-4691-8E16-D23A0F6D7C00}" destId="{93E7B122-F03F-4AF1-8675-441B7513EA01}" srcOrd="4" destOrd="0" presId="urn:microsoft.com/office/officeart/2018/5/layout/CenteredIconLabelDescriptionList"/>
    <dgm:cxn modelId="{19F73E6A-21A2-497E-AE44-B6E0631B87D5}" type="presParOf" srcId="{7E33617C-D9E3-4EBD-92D0-5408D9D5EB6C}" destId="{83A248E4-AF83-485E-B827-BA580D142AB0}" srcOrd="5" destOrd="0" presId="urn:microsoft.com/office/officeart/2018/5/layout/CenteredIconLabelDescriptionList"/>
    <dgm:cxn modelId="{B670C791-4130-4C90-B84A-2D9AAB24F979}" type="presParOf" srcId="{7E33617C-D9E3-4EBD-92D0-5408D9D5EB6C}" destId="{BAA2E60A-9E77-40A3-8524-D7C820A72F0D}" srcOrd="6" destOrd="0" presId="urn:microsoft.com/office/officeart/2018/5/layout/CenteredIconLabelDescriptionList"/>
    <dgm:cxn modelId="{2D0CA3AA-9AF0-45B6-B894-448A5DE9D57B}" type="presParOf" srcId="{BAA2E60A-9E77-40A3-8524-D7C820A72F0D}" destId="{60AB8171-B446-4D03-AB04-8B713A7F6997}" srcOrd="0" destOrd="0" presId="urn:microsoft.com/office/officeart/2018/5/layout/CenteredIconLabelDescriptionList"/>
    <dgm:cxn modelId="{24142DF5-857E-4FF5-AC5C-AEDFEBFE7CCD}" type="presParOf" srcId="{BAA2E60A-9E77-40A3-8524-D7C820A72F0D}" destId="{40657E41-307E-4077-89C5-185192240705}" srcOrd="1" destOrd="0" presId="urn:microsoft.com/office/officeart/2018/5/layout/CenteredIconLabelDescriptionList"/>
    <dgm:cxn modelId="{5749DCF5-4ACE-4531-A345-7F43F300FAB4}" type="presParOf" srcId="{BAA2E60A-9E77-40A3-8524-D7C820A72F0D}" destId="{E8B5116C-77EE-46FB-9D06-BB03CA370625}" srcOrd="2" destOrd="0" presId="urn:microsoft.com/office/officeart/2018/5/layout/CenteredIconLabelDescriptionList"/>
    <dgm:cxn modelId="{FCC210B9-351A-4007-94E4-EF7773E56E13}" type="presParOf" srcId="{BAA2E60A-9E77-40A3-8524-D7C820A72F0D}" destId="{9F1217E9-ABD3-4536-A082-CB42EEFD3131}" srcOrd="3" destOrd="0" presId="urn:microsoft.com/office/officeart/2018/5/layout/CenteredIconLabelDescriptionList"/>
    <dgm:cxn modelId="{22E1D3CC-0014-484E-90E1-5670BEEC947B}" type="presParOf" srcId="{BAA2E60A-9E77-40A3-8524-D7C820A72F0D}" destId="{B8698169-A41D-4156-BCEE-E1E4126C728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Snapper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Selenium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Coded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Refactor Tests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3917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3917" y="0"/>
        <a:ext cx="1712993" cy="1416684"/>
      </dsp:txXfrm>
    </dsp:sp>
    <dsp:sp modelId="{61D84D31-C991-4A6D-BA44-32F66E01032F}">
      <dsp:nvSpPr>
        <dsp:cNvPr id="0" name=""/>
        <dsp:cNvSpPr/>
      </dsp:nvSpPr>
      <dsp:spPr>
        <a:xfrm>
          <a:off x="683328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1802560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Taming a Big Ball of Mud</a:t>
          </a:r>
        </a:p>
      </dsp:txBody>
      <dsp:txXfrm>
        <a:off x="1802560" y="2125027"/>
        <a:ext cx="1712993" cy="1416684"/>
      </dsp:txXfrm>
    </dsp:sp>
    <dsp:sp modelId="{B7987C14-2C15-4936-B063-7C1E9974B31A}">
      <dsp:nvSpPr>
        <dsp:cNvPr id="0" name=""/>
        <dsp:cNvSpPr/>
      </dsp:nvSpPr>
      <dsp:spPr>
        <a:xfrm>
          <a:off x="248197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650DD7-74A5-4915-AE71-81CD2380FAE1}">
      <dsp:nvSpPr>
        <dsp:cNvPr id="0" name=""/>
        <dsp:cNvSpPr/>
      </dsp:nvSpPr>
      <dsp:spPr>
        <a:xfrm>
          <a:off x="3601203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Specialized Libraries</a:t>
          </a:r>
        </a:p>
      </dsp:txBody>
      <dsp:txXfrm>
        <a:off x="3601203" y="0"/>
        <a:ext cx="1712993" cy="1416684"/>
      </dsp:txXfrm>
    </dsp:sp>
    <dsp:sp modelId="{22D64C23-2383-4393-8832-DCB274E40B2F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10AF60-492A-494C-81B9-538F1F12056A}">
      <dsp:nvSpPr>
        <dsp:cNvPr id="0" name=""/>
        <dsp:cNvSpPr/>
      </dsp:nvSpPr>
      <dsp:spPr>
        <a:xfrm>
          <a:off x="5399846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</a:t>
          </a:r>
        </a:p>
      </dsp:txBody>
      <dsp:txXfrm>
        <a:off x="5399846" y="2125027"/>
        <a:ext cx="1712993" cy="1416684"/>
      </dsp:txXfrm>
    </dsp:sp>
    <dsp:sp modelId="{5C83A8F0-31B1-40D7-9EEF-1FD6C8A8D9B2}">
      <dsp:nvSpPr>
        <dsp:cNvPr id="0" name=""/>
        <dsp:cNvSpPr/>
      </dsp:nvSpPr>
      <dsp:spPr>
        <a:xfrm>
          <a:off x="607925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CDD9D-C895-445B-B24C-3D6B6A8BB6A1}">
      <dsp:nvSpPr>
        <dsp:cNvPr id="0" name=""/>
        <dsp:cNvSpPr/>
      </dsp:nvSpPr>
      <dsp:spPr>
        <a:xfrm>
          <a:off x="7198488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Q&amp;A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Community Ideas</a:t>
          </a:r>
        </a:p>
      </dsp:txBody>
      <dsp:txXfrm>
        <a:off x="7198488" y="0"/>
        <a:ext cx="1712993" cy="1416684"/>
      </dsp:txXfrm>
    </dsp:sp>
    <dsp:sp modelId="{5A99E385-1DCB-459C-83D6-7EED0D744E3C}">
      <dsp:nvSpPr>
        <dsp:cNvPr id="0" name=""/>
        <dsp:cNvSpPr/>
      </dsp:nvSpPr>
      <dsp:spPr>
        <a:xfrm>
          <a:off x="7877899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39FFF-31D2-4591-8A3E-3727926BC572}">
      <dsp:nvSpPr>
        <dsp:cNvPr id="0" name=""/>
        <dsp:cNvSpPr/>
      </dsp:nvSpPr>
      <dsp:spPr>
        <a:xfrm>
          <a:off x="4836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a Safety Net</a:t>
          </a:r>
        </a:p>
      </dsp:txBody>
      <dsp:txXfrm>
        <a:off x="31186" y="1347372"/>
        <a:ext cx="1446743" cy="846966"/>
      </dsp:txXfrm>
    </dsp:sp>
    <dsp:sp modelId="{134C61B9-5FC9-41BB-B977-45A63C8D2DCC}">
      <dsp:nvSpPr>
        <dsp:cNvPr id="0" name=""/>
        <dsp:cNvSpPr/>
      </dsp:nvSpPr>
      <dsp:spPr>
        <a:xfrm>
          <a:off x="1654224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654224" y="1659297"/>
        <a:ext cx="222517" cy="223117"/>
      </dsp:txXfrm>
    </dsp:sp>
    <dsp:sp modelId="{521AE67B-801E-4DD8-A068-2A05FA781CE6}">
      <dsp:nvSpPr>
        <dsp:cNvPr id="0" name=""/>
        <dsp:cNvSpPr/>
      </dsp:nvSpPr>
      <dsp:spPr>
        <a:xfrm>
          <a:off x="2104057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Testability</a:t>
          </a:r>
        </a:p>
      </dsp:txBody>
      <dsp:txXfrm>
        <a:off x="2130407" y="1347372"/>
        <a:ext cx="1446743" cy="846966"/>
      </dsp:txXfrm>
    </dsp:sp>
    <dsp:sp modelId="{CD80D8FD-20E8-4D3E-9C9C-F6CCACEBCE06}">
      <dsp:nvSpPr>
        <dsp:cNvPr id="0" name=""/>
        <dsp:cNvSpPr/>
      </dsp:nvSpPr>
      <dsp:spPr>
        <a:xfrm>
          <a:off x="3753445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753445" y="1659297"/>
        <a:ext cx="222517" cy="223117"/>
      </dsp:txXfrm>
    </dsp:sp>
    <dsp:sp modelId="{780969F7-A41E-4990-BD3A-7366BD160E45}">
      <dsp:nvSpPr>
        <dsp:cNvPr id="0" name=""/>
        <dsp:cNvSpPr/>
      </dsp:nvSpPr>
      <dsp:spPr>
        <a:xfrm>
          <a:off x="4203278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your Tests</a:t>
          </a:r>
        </a:p>
      </dsp:txBody>
      <dsp:txXfrm>
        <a:off x="4229628" y="1347372"/>
        <a:ext cx="1446743" cy="846966"/>
      </dsp:txXfrm>
    </dsp:sp>
    <dsp:sp modelId="{04C0A455-22A9-48B5-90E6-AEE543ADB2A9}">
      <dsp:nvSpPr>
        <dsp:cNvPr id="0" name=""/>
        <dsp:cNvSpPr/>
      </dsp:nvSpPr>
      <dsp:spPr>
        <a:xfrm>
          <a:off x="585266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52666" y="1659297"/>
        <a:ext cx="222517" cy="223117"/>
      </dsp:txXfrm>
    </dsp:sp>
    <dsp:sp modelId="{2FFA65D5-B54B-4653-B91F-49EE38D785D3}">
      <dsp:nvSpPr>
        <dsp:cNvPr id="0" name=""/>
        <dsp:cNvSpPr/>
      </dsp:nvSpPr>
      <dsp:spPr>
        <a:xfrm>
          <a:off x="630249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 the Code</a:t>
          </a:r>
        </a:p>
      </dsp:txBody>
      <dsp:txXfrm>
        <a:off x="6328849" y="1347372"/>
        <a:ext cx="1446743" cy="846966"/>
      </dsp:txXfrm>
    </dsp:sp>
    <dsp:sp modelId="{B1862CF1-E376-4A59-8C07-E6C4763D83A1}">
      <dsp:nvSpPr>
        <dsp:cNvPr id="0" name=""/>
        <dsp:cNvSpPr/>
      </dsp:nvSpPr>
      <dsp:spPr>
        <a:xfrm>
          <a:off x="795188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51886" y="1659297"/>
        <a:ext cx="222517" cy="223117"/>
      </dsp:txXfrm>
    </dsp:sp>
    <dsp:sp modelId="{D84B4ACC-88B7-48ED-A69D-A8920419D197}">
      <dsp:nvSpPr>
        <dsp:cNvPr id="0" name=""/>
        <dsp:cNvSpPr/>
      </dsp:nvSpPr>
      <dsp:spPr>
        <a:xfrm>
          <a:off x="840171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 Your Tests</a:t>
          </a:r>
        </a:p>
      </dsp:txBody>
      <dsp:txXfrm>
        <a:off x="8428069" y="1347372"/>
        <a:ext cx="1446743" cy="8469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2B9EC-C149-4AC4-BD5A-AA7A16AACAC0}">
      <dsp:nvSpPr>
        <dsp:cNvPr id="0" name=""/>
        <dsp:cNvSpPr/>
      </dsp:nvSpPr>
      <dsp:spPr>
        <a:xfrm>
          <a:off x="850040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DD0E-9544-4D79-AE09-846EB6F37039}">
      <dsp:nvSpPr>
        <dsp:cNvPr id="0" name=""/>
        <dsp:cNvSpPr/>
      </dsp:nvSpPr>
      <dsp:spPr>
        <a:xfrm>
          <a:off x="1333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Selenium</a:t>
          </a:r>
        </a:p>
      </dsp:txBody>
      <dsp:txXfrm>
        <a:off x="1333" y="1837902"/>
        <a:ext cx="2611406" cy="391710"/>
      </dsp:txXfrm>
    </dsp:sp>
    <dsp:sp modelId="{00E589B2-A685-4F87-9005-DD3863F96AF3}">
      <dsp:nvSpPr>
        <dsp:cNvPr id="0" name=""/>
        <dsp:cNvSpPr/>
      </dsp:nvSpPr>
      <dsp:spPr>
        <a:xfrm>
          <a:off x="1333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WebDriver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Grid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Remote Control</a:t>
          </a:r>
        </a:p>
      </dsp:txBody>
      <dsp:txXfrm>
        <a:off x="1333" y="2281647"/>
        <a:ext cx="2611406" cy="1132086"/>
      </dsp:txXfrm>
    </dsp:sp>
    <dsp:sp modelId="{83C97333-A659-4886-B2E0-9F48070E3398}">
      <dsp:nvSpPr>
        <dsp:cNvPr id="0" name=""/>
        <dsp:cNvSpPr/>
      </dsp:nvSpPr>
      <dsp:spPr>
        <a:xfrm>
          <a:off x="3918442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83AFD-490E-4421-987B-D44DB639AD66}">
      <dsp:nvSpPr>
        <dsp:cNvPr id="0" name=""/>
        <dsp:cNvSpPr/>
      </dsp:nvSpPr>
      <dsp:spPr>
        <a:xfrm>
          <a:off x="3069735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 err="1"/>
            <a:t>Katalon</a:t>
          </a:r>
          <a:r>
            <a:rPr lang="en-US" sz="2100" kern="1200" dirty="0"/>
            <a:t> Recorder</a:t>
          </a:r>
        </a:p>
      </dsp:txBody>
      <dsp:txXfrm>
        <a:off x="3069735" y="1837902"/>
        <a:ext cx="2611406" cy="391710"/>
      </dsp:txXfrm>
    </dsp:sp>
    <dsp:sp modelId="{31604A7D-CF70-4025-8D1F-953CA8F55EB4}">
      <dsp:nvSpPr>
        <dsp:cNvPr id="0" name=""/>
        <dsp:cNvSpPr/>
      </dsp:nvSpPr>
      <dsp:spPr>
        <a:xfrm>
          <a:off x="3069735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Built on top of Selenium</a:t>
          </a:r>
        </a:p>
      </dsp:txBody>
      <dsp:txXfrm>
        <a:off x="3069735" y="2281647"/>
        <a:ext cx="2611406" cy="1132086"/>
      </dsp:txXfrm>
    </dsp:sp>
    <dsp:sp modelId="{1618000E-68DF-4156-AAF3-62FD65788F3E}">
      <dsp:nvSpPr>
        <dsp:cNvPr id="0" name=""/>
        <dsp:cNvSpPr/>
      </dsp:nvSpPr>
      <dsp:spPr>
        <a:xfrm>
          <a:off x="6986845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E966D-A810-4FAB-BB11-F8E44819797C}">
      <dsp:nvSpPr>
        <dsp:cNvPr id="0" name=""/>
        <dsp:cNvSpPr/>
      </dsp:nvSpPr>
      <dsp:spPr>
        <a:xfrm>
          <a:off x="6138138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Quick Test Professional</a:t>
          </a:r>
        </a:p>
      </dsp:txBody>
      <dsp:txXfrm>
        <a:off x="6138138" y="1837902"/>
        <a:ext cx="2611406" cy="391710"/>
      </dsp:txXfrm>
    </dsp:sp>
    <dsp:sp modelId="{93E7B122-F03F-4AF1-8675-441B7513EA01}">
      <dsp:nvSpPr>
        <dsp:cNvPr id="0" name=""/>
        <dsp:cNvSpPr/>
      </dsp:nvSpPr>
      <dsp:spPr>
        <a:xfrm>
          <a:off x="6138138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Commercial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Support</a:t>
          </a:r>
        </a:p>
      </dsp:txBody>
      <dsp:txXfrm>
        <a:off x="6138138" y="2281647"/>
        <a:ext cx="2611406" cy="1132086"/>
      </dsp:txXfrm>
    </dsp:sp>
    <dsp:sp modelId="{60AB8171-B446-4D03-AB04-8B713A7F6997}">
      <dsp:nvSpPr>
        <dsp:cNvPr id="0" name=""/>
        <dsp:cNvSpPr/>
      </dsp:nvSpPr>
      <dsp:spPr>
        <a:xfrm>
          <a:off x="10055247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5116C-77EE-46FB-9D06-BB03CA370625}">
      <dsp:nvSpPr>
        <dsp:cNvPr id="0" name=""/>
        <dsp:cNvSpPr/>
      </dsp:nvSpPr>
      <dsp:spPr>
        <a:xfrm>
          <a:off x="9206540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Coded UI Tests</a:t>
          </a:r>
        </a:p>
      </dsp:txBody>
      <dsp:txXfrm>
        <a:off x="9206540" y="1837902"/>
        <a:ext cx="2611406" cy="391710"/>
      </dsp:txXfrm>
    </dsp:sp>
    <dsp:sp modelId="{B8698169-A41D-4156-BCEE-E1E4126C7285}">
      <dsp:nvSpPr>
        <dsp:cNvPr id="0" name=""/>
        <dsp:cNvSpPr/>
      </dsp:nvSpPr>
      <dsp:spPr>
        <a:xfrm>
          <a:off x="9206540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Supports Web &amp; Desktop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Requires Visual Studio Enterprise</a:t>
          </a:r>
        </a:p>
      </dsp:txBody>
      <dsp:txXfrm>
        <a:off x="9206540" y="2281647"/>
        <a:ext cx="2611406" cy="11320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Fixture/AutoFixtur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Detected by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Exercises System Under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Contains Assertions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Arrange / Act / Assert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793755"/>
              </p:ext>
            </p:extLst>
          </p:nvPr>
        </p:nvGraphicFramePr>
        <p:xfrm>
          <a:off x="330219" y="1478570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“pinning” tests,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Taming a Big Ball of Mud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3D1F499-FE78-4F04-AF1C-60F000DA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565355"/>
              </p:ext>
            </p:extLst>
          </p:nvPr>
        </p:nvGraphicFramePr>
        <p:xfrm>
          <a:off x="1141413" y="1912137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8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State Trees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468172" y="1706402"/>
            <a:ext cx="11393325" cy="365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497248" y="4453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539288" y="175029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CEBED-1F04-488A-B307-471C4D7F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57" y="4020344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A5DE8-437A-4C61-B713-E7B2F54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5" y="1794076"/>
            <a:ext cx="11215869" cy="439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DB0F4-D2E9-431A-A21E-3EDD8A9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80" y="1223962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55E9-E27E-422A-951A-A2870835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" y="3209544"/>
            <a:ext cx="11504431" cy="315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CB06E55-3008-4740-B3AC-B9F1E1E9D2A4}"/>
              </a:ext>
            </a:extLst>
          </p:cNvPr>
          <p:cNvSpPr/>
          <p:nvPr/>
        </p:nvSpPr>
        <p:spPr>
          <a:xfrm rot="10800000">
            <a:off x="10589851" y="35080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40F37B-9487-418E-AE85-5E93AA278AF6}"/>
              </a:ext>
            </a:extLst>
          </p:cNvPr>
          <p:cNvSpPr/>
          <p:nvPr/>
        </p:nvSpPr>
        <p:spPr>
          <a:xfrm rot="5400000">
            <a:off x="7608433" y="403111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055033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90183"/>
            <a:ext cx="10210477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9936" b="26600"/>
          <a:stretch/>
        </p:blipFill>
        <p:spPr>
          <a:xfrm>
            <a:off x="1141413" y="1209963"/>
            <a:ext cx="10169236" cy="5115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8432880" y="1599395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6046975" y="436568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22089" r="5890" b="17247"/>
          <a:stretch/>
        </p:blipFill>
        <p:spPr>
          <a:xfrm>
            <a:off x="903834" y="1080653"/>
            <a:ext cx="10384331" cy="5144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6200000">
            <a:off x="1348589" y="553935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EA6966F-08C1-4072-A403-ACB72EAF19CF}"/>
              </a:ext>
            </a:extLst>
          </p:cNvPr>
          <p:cNvSpPr/>
          <p:nvPr/>
        </p:nvSpPr>
        <p:spPr>
          <a:xfrm>
            <a:off x="8341830" y="2709343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E2A37-817F-4906-BABB-E84269D30D80}"/>
              </a:ext>
            </a:extLst>
          </p:cNvPr>
          <p:cNvSpPr txBox="1"/>
          <p:nvPr/>
        </p:nvSpPr>
        <p:spPr>
          <a:xfrm>
            <a:off x="8858047" y="2953453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anonymous instance of the interface and program its behavior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479616" y="39402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https://github.com/AutoFixture/AutoFixture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API, Mobile, etc.</a:t>
            </a:r>
          </a:p>
          <a:p>
            <a:pPr lvl="1"/>
            <a:r>
              <a:rPr lang="en-US" dirty="0"/>
              <a:t>Will not cover Selenium / Coded UI Tests</a:t>
            </a:r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A Comparison of Alternatives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4747261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/>
          <a:stretch/>
        </p:blipFill>
        <p:spPr>
          <a:xfrm>
            <a:off x="603797" y="2310937"/>
            <a:ext cx="10918009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Range-Based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UI Testing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7C768E5-8CD1-4A1F-884B-17EE44B8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869352"/>
              </p:ext>
            </p:extLst>
          </p:nvPr>
        </p:nvGraphicFramePr>
        <p:xfrm>
          <a:off x="203676" y="1846556"/>
          <a:ext cx="11819280" cy="422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286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26331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1301</Words>
  <Application>Microsoft Office PowerPoint</Application>
  <PresentationFormat>Widescreen</PresentationFormat>
  <Paragraphs>255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About This Talk</vt:lpstr>
      <vt:lpstr>This Talk Is NOT</vt:lpstr>
      <vt:lpstr>It’s a Legacy System!</vt:lpstr>
      <vt:lpstr>Your New Codebase: Resume Scoring Algorithm</vt:lpstr>
      <vt:lpstr>What Do You Do?</vt:lpstr>
      <vt:lpstr>Build your own Safety Net</vt:lpstr>
      <vt:lpstr>Unit Testing 101</vt:lpstr>
      <vt:lpstr>What is a Unit Test?</vt:lpstr>
      <vt:lpstr>What is a Unit Test? – Detected by Attribute</vt:lpstr>
      <vt:lpstr>What is a Unit Test? – Exercises System Under Test</vt:lpstr>
      <vt:lpstr>What is a Unit Test? – Contains Assertions</vt:lpstr>
      <vt:lpstr>What is a Unit Test? – Arrange / Act / Assert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State Trees with Snapper</vt:lpstr>
      <vt:lpstr>Improve Testability</vt:lpstr>
      <vt:lpstr>PowerPoint Presentation</vt:lpstr>
      <vt:lpstr>PowerPoint Presentation</vt:lpstr>
      <vt:lpstr>PowerPoint Presentation</vt:lpstr>
      <vt:lpstr>PowerPoint Presentation</vt:lpstr>
      <vt:lpstr>Improve Your Tests</vt:lpstr>
      <vt:lpstr>Shouldly</vt:lpstr>
      <vt:lpstr>FluentAssertions</vt:lpstr>
      <vt:lpstr>Parameterized Unit Tests</vt:lpstr>
      <vt:lpstr>Generating Test Data with Bogus</vt:lpstr>
      <vt:lpstr>Refactor your Test Code</vt:lpstr>
      <vt:lpstr>Moq to Simplify Fake Object Creation</vt:lpstr>
      <vt:lpstr>Inversion of Control with AutoFac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Behavior Driven Development with SpecFlow</vt:lpstr>
      <vt:lpstr>Range-Based Tests</vt:lpstr>
      <vt:lpstr>Specialized Testing</vt:lpstr>
      <vt:lpstr>UI Testing</vt:lpstr>
      <vt:lpstr>In Memory Tests with Entity Framework</vt:lpstr>
      <vt:lpstr>Postman Collections For API Testing</vt:lpstr>
      <vt:lpstr>Inspecting Web Traffic with Fiddler</vt:lpstr>
      <vt:lpstr>Functional Programming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9</cp:revision>
  <dcterms:created xsi:type="dcterms:W3CDTF">2019-08-17T21:57:53Z</dcterms:created>
  <dcterms:modified xsi:type="dcterms:W3CDTF">2019-08-18T03:21:39Z</dcterms:modified>
</cp:coreProperties>
</file>